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549" r:id="rId2"/>
  </p:sldMasterIdLst>
  <p:notesMasterIdLst>
    <p:notesMasterId r:id="rId15"/>
  </p:notesMasterIdLst>
  <p:handoutMasterIdLst>
    <p:handoutMasterId r:id="rId16"/>
  </p:handoutMasterIdLst>
  <p:sldIdLst>
    <p:sldId id="263" r:id="rId3"/>
    <p:sldId id="275" r:id="rId4"/>
    <p:sldId id="274" r:id="rId5"/>
    <p:sldId id="273" r:id="rId6"/>
    <p:sldId id="272" r:id="rId7"/>
    <p:sldId id="271" r:id="rId8"/>
    <p:sldId id="270" r:id="rId9"/>
    <p:sldId id="269" r:id="rId10"/>
    <p:sldId id="268" r:id="rId11"/>
    <p:sldId id="267" r:id="rId12"/>
    <p:sldId id="266" r:id="rId13"/>
    <p:sldId id="265" r:id="rId14"/>
  </p:sldIdLst>
  <p:sldSz cx="9144000" cy="6858000" type="screen4x3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4" d="100"/>
        <a:sy n="114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29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D199D3C-C460-49D0-999E-8C96ED3213E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7D5D5C-00EF-4102-801E-C62A68746E1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charset="-120"/>
              </a:defRPr>
            </a:lvl1pPr>
          </a:lstStyle>
          <a:p>
            <a:pPr>
              <a:defRPr/>
            </a:pPr>
            <a:fld id="{724F094D-9E0E-4948-B152-6EFB9DB21F94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7194B4-94D0-434A-BC22-07EE9B75760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F1B842-C379-43F2-9C76-D1C3D805CD9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2274D7B6-608D-4E60-ABDD-9D9E49BA49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135D1FDE-CFB2-4E84-9D6A-94D323145DE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0EF85708-D8E2-4D1B-938D-CD319F2FB725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296877F6-EFC5-4F54-A58F-08E311DDA8C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E2DF68B5-6B91-4F40-AA26-5BB11D9B412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按一下以編輯母片</a:t>
            </a:r>
          </a:p>
          <a:p>
            <a:pPr lvl="1"/>
            <a:r>
              <a:rPr lang="en-US" altLang="en-US" noProof="0"/>
              <a:t>第二層</a:t>
            </a:r>
          </a:p>
          <a:p>
            <a:pPr lvl="2"/>
            <a:r>
              <a:rPr lang="en-US" altLang="en-US" noProof="0"/>
              <a:t>第三層</a:t>
            </a:r>
          </a:p>
          <a:p>
            <a:pPr lvl="3"/>
            <a:r>
              <a:rPr lang="en-US" altLang="en-US" noProof="0"/>
              <a:t>第四層</a:t>
            </a:r>
          </a:p>
          <a:p>
            <a:pPr lvl="4"/>
            <a:r>
              <a:rPr lang="en-US" altLang="en-US" noProof="0"/>
              <a:t>第五層</a:t>
            </a: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AC3ABF34-D947-46F1-896F-7E9272ED7B7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id="{14E04852-77C2-4918-9472-A2D69ED637F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A31E7758-50F5-424C-83D1-6607C655E6A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Gothic" panose="020B0600070205080204" pitchFamily="34" charset="-128"/>
        <a:cs typeface="华文细黑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5F39490E-FC4D-48AC-A3E2-92BB14BC35D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DF0FD3E-7BA2-4C66-80A0-B38F53A220F0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162058B7-13CD-44A3-888A-B100DFB0C95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99B765CE-B7B7-46A4-8977-F78854B54C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01CB031F-4451-49A9-A2D8-36961903F0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804873F1-4473-49AA-AEAA-0C0DBD6A80A9}" type="slidenum">
              <a:rPr lang="en-US" altLang="en-US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C746607-1261-4781-945B-73785799E6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80E43CC2-C400-437F-A101-D1FB245C58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19997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01CB031F-4451-49A9-A2D8-36961903F0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804873F1-4473-49AA-AEAA-0C0DBD6A80A9}" type="slidenum">
              <a:rPr lang="en-US" altLang="en-US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C746607-1261-4781-945B-73785799E6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80E43CC2-C400-437F-A101-D1FB245C58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30640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01CB031F-4451-49A9-A2D8-36961903F0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804873F1-4473-49AA-AEAA-0C0DBD6A80A9}" type="slidenum">
              <a:rPr lang="en-US" altLang="en-US"/>
              <a:pPr>
                <a:spcBef>
                  <a:spcPct val="0"/>
                </a:spcBef>
              </a:pPr>
              <a:t>12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C746607-1261-4781-945B-73785799E6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80E43CC2-C400-437F-A101-D1FB245C58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1575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01CB031F-4451-49A9-A2D8-36961903F0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804873F1-4473-49AA-AEAA-0C0DBD6A80A9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C746607-1261-4781-945B-73785799E6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80E43CC2-C400-437F-A101-D1FB245C58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7558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01CB031F-4451-49A9-A2D8-36961903F0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804873F1-4473-49AA-AEAA-0C0DBD6A80A9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C746607-1261-4781-945B-73785799E6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80E43CC2-C400-437F-A101-D1FB245C58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0292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01CB031F-4451-49A9-A2D8-36961903F0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804873F1-4473-49AA-AEAA-0C0DBD6A80A9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C746607-1261-4781-945B-73785799E6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80E43CC2-C400-437F-A101-D1FB245C58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5312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01CB031F-4451-49A9-A2D8-36961903F0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804873F1-4473-49AA-AEAA-0C0DBD6A80A9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C746607-1261-4781-945B-73785799E6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80E43CC2-C400-437F-A101-D1FB245C58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3322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01CB031F-4451-49A9-A2D8-36961903F0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804873F1-4473-49AA-AEAA-0C0DBD6A80A9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C746607-1261-4781-945B-73785799E6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80E43CC2-C400-437F-A101-D1FB245C58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98530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01CB031F-4451-49A9-A2D8-36961903F0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804873F1-4473-49AA-AEAA-0C0DBD6A80A9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C746607-1261-4781-945B-73785799E6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80E43CC2-C400-437F-A101-D1FB245C58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543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01CB031F-4451-49A9-A2D8-36961903F0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804873F1-4473-49AA-AEAA-0C0DBD6A80A9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C746607-1261-4781-945B-73785799E6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80E43CC2-C400-437F-A101-D1FB245C58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01384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01CB031F-4451-49A9-A2D8-36961903F0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804873F1-4473-49AA-AEAA-0C0DBD6A80A9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C746607-1261-4781-945B-73785799E6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80E43CC2-C400-437F-A101-D1FB245C58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7669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ACD6A2D-84AA-47B1-B1BE-E2A3950317A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 dirty="0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Copyright © McGraw Hill</a:t>
            </a:r>
            <a:endParaRPr lang="en-US" altLang="zh-TW" sz="1200" i="1" dirty="0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A2B6EA-4D03-4D38-9086-F23F55CD72B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44C4C3-1990-4952-908B-133E37A783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41254C-74A6-4A09-A42F-5A7A2ADF6F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BFEA9A84-D5D8-4FB8-812A-74D1EBAAA6C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03165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F68F2614-5AE4-4E17-888F-D17763C2AA3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F37628DF-4DC0-4307-BD0F-74C33BD8F35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C8EC3637-1195-4330-8053-F81226EFF4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22383E8-7A6A-4F64-BA4D-A6E398920F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F940B74E-FDA5-4CF2-B2C3-C0DA89694A2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F9EFA0C4-E96A-4DBF-B11E-406A5082120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66423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9616CF42-0070-487B-88FB-01F1954097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85B5AD26-9161-4F8D-8699-05FF6371A1E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C7153C86-EC92-43DD-BC5B-14AEFAC23E5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0427C5B9-4342-4C82-8BAB-E2493E84D4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6115E26E-783E-414F-A641-CA80B5CB042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3ACEE58D-F7D5-4CC3-B997-41C4E7F725C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94496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185DE88F-C4E9-4C3E-85DC-59DED0135D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7EB72C57-C557-4315-A0F8-28E1E8F7122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8C91B0-F971-4CDA-B9DD-E021CEA8C12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91B2D7-A439-4D24-90B1-2857E6CE894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E681E8-A57C-4F46-999C-6D1DAE9298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227A82C9-5862-437D-A63A-FD74DCFAFF7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2129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A177BC-8D4A-4B3E-BED9-DA33DE63F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271A-2384-4070-B23B-C1EF8DF79090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A087AF-AFD2-4AFB-95D1-6B1BEB4BD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69715-8D8C-4419-8BF2-151E967B5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408E9-4AEF-441D-BAD7-2A82FD7B7F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535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AD531-F317-4980-A882-24E810F72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3AE1F-67F6-4F87-8FE1-B084008942AF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583654-D24C-46E7-BF78-A97E750DD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61DB7E-1E87-4034-8E55-443F9AEBF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372E03-9A6B-408D-9395-B6BBF35C6C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461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EC536-3983-4623-9970-05D9B0067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76520-E1C3-44EC-86F7-6E9718848B0E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55EDC3-576C-4B13-AB08-FAF9AD2EB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09EF45-2E3C-4B09-B3C4-024F344EC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E1D1CB-14D5-433F-B25F-607575BC5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45231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74A5664-1123-40F3-AB88-0D8E788F2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D2052-ED92-4CCE-B745-5B58A190D273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A23C867-08CB-4F38-BB7A-49D8609BD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2C666DA-3B1F-48A8-BB13-5B18BD57B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5C1F7B-DA99-418D-AC62-B4E052757F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09481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2378721-1CD2-4B8A-8CBE-757627CAE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C4321-1102-4CF2-A222-31F6D72B731A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1AE3956-D403-48BA-BE5B-3F442A777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0F64501-3AB4-4AA0-A591-6D2533383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C29ED7-FC53-47ED-BDE2-86C513E8A8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99540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3A97EEA-7984-499E-8241-D2DCB434C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F763F-C29D-4F53-ACF4-6101365DCD30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054A71B-13C7-4E9E-963E-CD8101E35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050B754-BAB1-40DF-8DCB-62B8DEFCC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9534E-8822-4E0A-833D-6F02434501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70348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D4ECAB0-427E-4FA9-A034-A625809A5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57EFA-F95C-497F-8940-080DA6D929BD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BACF9C2-5E26-4814-A6E5-51AB449FF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43195F2-CE0F-42F7-A5C9-CAD59E251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18BB4-66B2-4D2A-B753-7A18B860FF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0153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349FB4EC-2C37-4B93-AD6D-D9B95CCAF1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B5B06A8C-DEBB-4653-A06B-6CC7E3A149B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1AAA9804-5A51-4A83-804C-142E0E5FF5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4E3361B6-CEAE-4B45-8F55-A4D6B95EEF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4F90C792-1A0D-428A-8CD5-E5D0C5716A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4368CDDD-6745-407C-BDEE-3649A7597DA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452438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42A5FB3-C248-4A9B-AA3A-453C63041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D5E8B-407E-4EAF-8A08-F4555C0DC77C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43BE66B-4950-4979-A463-71429A4E2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6E78081-6CD0-41C4-BFCF-16C9A8066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68392-94C9-4AF8-A5F2-CF277D19BC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09888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7432856-9D54-4ECA-AC00-7D9B6ED08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D7CA2-3672-40AA-BD4E-6A7375890FB8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1EDA12E-9B80-4DD2-98FB-4C28970C8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56313E-C809-4267-80D0-355545274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098982-2104-42BE-BB10-91A7CD8906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471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2FF073-395D-4B5B-A501-CA35B7733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34AE4-6994-4F51-91D2-D68B0A95CEDD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C1B52F-4D7B-463D-8DA5-FEF87B949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C6342B-DD69-4E60-914A-1AF4B5757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F8524-637D-4E79-A56D-11BDE455B5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70347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F8EA64-A4D3-4609-AFF3-B55676C3E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42C1B-A3C8-43DC-8E17-DD547E5CCDE3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D22FEE-BABA-49E1-99E5-910B8A383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98E3E3-7399-4EAC-A691-16E3AFBE6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3A925-089E-43F2-8F13-6B0B8A2FCF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12158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B616762-F591-4FAB-B3B0-DBDAEEF53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3D646-11F8-44B6-9E16-6CE7EA7BF9EE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7D0DA75-014C-49A9-A478-AD3B8752F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69FF605-B8EB-4CF8-BBBA-60230EAC7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1EA0F4-034F-4D2A-90CD-8C700ED90C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4154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0BD9EF88-DE59-49FE-9777-DFE95930CB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924D5D36-0AD2-4089-803A-E6B10E3C213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F843A1-8B51-4D1C-A8EC-941330705DF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A490392E-F3FB-483C-BC92-8F314DB33D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41D4903A-A49E-4F6D-99A9-8E8A631EB4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4707504E-D739-4110-9884-44F84C7859D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43794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81E67083-E3CF-46BE-B861-0D731B4A64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D6FCB98D-6A1B-4AFA-81E8-75789CBFFEC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07439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MHE-red-pos-rgb-150ppi.jpg">
            <a:extLst>
              <a:ext uri="{FF2B5EF4-FFF2-40B4-BE49-F238E27FC236}">
                <a16:creationId xmlns:a16="http://schemas.microsoft.com/office/drawing/2014/main" id="{407A5AFC-DD9F-45CB-8694-969337623A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A6DA2AE4-2E0C-4BAC-AC74-D7C16688109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39867B4-0EE9-4D1B-B212-EE7D96347B6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BC69EDCF-A28D-4874-B117-CFF372DFFF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41FA7209-1FF1-4463-8F21-42D75B3F99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ADF78417-327F-4959-B16A-A45B718F4ED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70380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MHE-red-pos-rgb-150ppi.jpg">
            <a:extLst>
              <a:ext uri="{FF2B5EF4-FFF2-40B4-BE49-F238E27FC236}">
                <a16:creationId xmlns:a16="http://schemas.microsoft.com/office/drawing/2014/main" id="{9CE3FEF6-54F6-4976-A1FC-7729D85669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24FC99-BD85-4F63-91F8-4088A7AAF15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B628F6-CBF4-4F47-AA0E-B21A2A3FC5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5FD31D-51CD-49FF-BAA6-314ADB23DE7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3822F6-1587-497B-807B-C62538A098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9D62DF02-D5AC-4023-A6C8-49077ABEEBB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39486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MHE-red-pos-rgb-150ppi.jpg">
            <a:extLst>
              <a:ext uri="{FF2B5EF4-FFF2-40B4-BE49-F238E27FC236}">
                <a16:creationId xmlns:a16="http://schemas.microsoft.com/office/drawing/2014/main" id="{7BD17861-0AF1-4919-8F4F-6D07D4C9CB5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9FF75799-368C-4F8E-917A-A79A418BC5B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CA34E16-1B06-49C2-ACD6-98E8B33A37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8B948ED-13AF-4344-89FF-D726EFB5D56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10599D1-39BA-4A86-8331-53F671F2BD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81950327-C000-4483-9038-E06810DF0FD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47434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BC427556-7EBE-4B8E-B619-6F6474D128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63BE1F25-7DF3-4757-A311-A0658D0B461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814622-4A76-471C-9310-C3D341FE029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7FEB4C-993D-420A-8D10-FA97D9D52DC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584396-E026-48EE-85C2-D869C772C1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1E51ED2B-010F-4406-A01F-3806E46C343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25765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BC2D775E-BA37-4F61-9674-A13BC83F38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A37B1DD9-FC29-45E3-ACB8-1EAC7FECF14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3A29FD-E6F6-4DFA-83C6-F055EED1DFB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E5736F-AFBF-4C1D-8662-F76B4F84AA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D85243-31DE-4364-9E5B-51F2535FA6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52945F90-D69D-4F2D-9C11-A84EE2667BD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77011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6C3706A-5A88-42D8-959E-7A8FF9377F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DAFCC542-97D8-4438-BE05-F6C25BFB08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levelt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C306341D-E45B-447F-A13C-D6A0D2D281A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pic>
        <p:nvPicPr>
          <p:cNvPr id="1029" name="Picture 1" descr="MHE-red-pos-rgb-150ppi.jpg">
            <a:extLst>
              <a:ext uri="{FF2B5EF4-FFF2-40B4-BE49-F238E27FC236}">
                <a16:creationId xmlns:a16="http://schemas.microsoft.com/office/drawing/2014/main" id="{58F38AE3-E348-44CA-9D78-8716742FA4E1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>
            <a:extLst>
              <a:ext uri="{FF2B5EF4-FFF2-40B4-BE49-F238E27FC236}">
                <a16:creationId xmlns:a16="http://schemas.microsoft.com/office/drawing/2014/main" id="{C3E2BBDE-23A5-4557-9919-92FD04C9218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9463" y="5943600"/>
            <a:ext cx="457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400" b="0" i="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2" name="TextBox 3">
            <a:extLst>
              <a:ext uri="{FF2B5EF4-FFF2-40B4-BE49-F238E27FC236}">
                <a16:creationId xmlns:a16="http://schemas.microsoft.com/office/drawing/2014/main" id="{CA0E7C31-53D6-4062-8E9D-B16DCD9D5B1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6" r:id="rId1"/>
    <p:sldLayoutId id="2147486387" r:id="rId2"/>
    <p:sldLayoutId id="2147486388" r:id="rId3"/>
    <p:sldLayoutId id="2147486389" r:id="rId4"/>
    <p:sldLayoutId id="2147486390" r:id="rId5"/>
    <p:sldLayoutId id="2147486391" r:id="rId6"/>
    <p:sldLayoutId id="2147486392" r:id="rId7"/>
    <p:sldLayoutId id="2147486393" r:id="rId8"/>
    <p:sldLayoutId id="2147486394" r:id="rId9"/>
    <p:sldLayoutId id="2147486395" r:id="rId10"/>
    <p:sldLayoutId id="2147486396" r:id="rId11"/>
    <p:sldLayoutId id="21474863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MS PGothic" panose="020B0600070205080204" pitchFamily="34" charset="-128"/>
          <a:cs typeface="华文细黑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MS PGothic" panose="020B0600070205080204" pitchFamily="34" charset="-128"/>
          <a:cs typeface="华文细黑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080C45FF-8AA4-48C6-BD85-5AA1FCC5864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F6DD0FB2-BB5D-4604-8527-9B6CF775BE0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ED8DD2-BBC8-4E93-BC87-C639B0DA76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39416C-8B9D-45C4-8173-3F1616B8EEB0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E39191-D4F2-445F-97C2-ADC1B2533C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72ACD0-44CC-4EFE-8E51-6B02B768BE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8B74C38C-114D-4769-91C3-260EEAD6BBD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4" r:id="rId1"/>
    <p:sldLayoutId id="2147486375" r:id="rId2"/>
    <p:sldLayoutId id="2147486376" r:id="rId3"/>
    <p:sldLayoutId id="2147486377" r:id="rId4"/>
    <p:sldLayoutId id="2147486378" r:id="rId5"/>
    <p:sldLayoutId id="2147486379" r:id="rId6"/>
    <p:sldLayoutId id="2147486380" r:id="rId7"/>
    <p:sldLayoutId id="2147486381" r:id="rId8"/>
    <p:sldLayoutId id="2147486382" r:id="rId9"/>
    <p:sldLayoutId id="2147486383" r:id="rId10"/>
    <p:sldLayoutId id="2147486384" r:id="rId11"/>
    <p:sldLayoutId id="2147486385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新細明體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新細明體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新細明體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新細明體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3\cap\img000009_cap.jpg" TargetMode="External"/><Relationship Id="rId5" Type="http://schemas.openxmlformats.org/officeDocument/2006/relationships/image" Target="../media/image20.jpeg"/><Relationship Id="rId4" Type="http://schemas.openxmlformats.org/officeDocument/2006/relationships/image" Target="file:///D:\Murugadoss\MGH_PPT_Process\100821\3\9780071820127_EPUB\ops\new\9780071820110_figure-ppt-ch003\img\img009991_img000009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3\cap\img000010_cap.jpg" TargetMode="External"/><Relationship Id="rId5" Type="http://schemas.openxmlformats.org/officeDocument/2006/relationships/image" Target="../media/image22.jpeg"/><Relationship Id="rId4" Type="http://schemas.openxmlformats.org/officeDocument/2006/relationships/image" Target="file:///D:\Murugadoss\MGH_PPT_Process\100821\3\9780071820127_EPUB\ops\new\9780071820110_figure-ppt-ch003\img\img009990_img000010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3\cap\img000011_cap.jpg" TargetMode="External"/><Relationship Id="rId5" Type="http://schemas.openxmlformats.org/officeDocument/2006/relationships/image" Target="../media/image24.jpeg"/><Relationship Id="rId4" Type="http://schemas.openxmlformats.org/officeDocument/2006/relationships/image" Target="file:///D:\Murugadoss\MGH_PPT_Process\100821\3\9780071820127_EPUB\ops\new\9780071820110_figure-ppt-ch003\img\img009989_img000011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3\cap\img000001_cap.jpg" TargetMode="External"/><Relationship Id="rId5" Type="http://schemas.openxmlformats.org/officeDocument/2006/relationships/image" Target="../media/image4.jpeg"/><Relationship Id="rId4" Type="http://schemas.openxmlformats.org/officeDocument/2006/relationships/image" Target="file:///D:\Murugadoss\MGH_PPT_Process\100821\3\9780071820127_EPUB\ops\new\9780071820110_figure-ppt-ch003\img\img009999_img00000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3\cap\img000002_cap.jpg" TargetMode="External"/><Relationship Id="rId5" Type="http://schemas.openxmlformats.org/officeDocument/2006/relationships/image" Target="../media/image6.jpeg"/><Relationship Id="rId4" Type="http://schemas.openxmlformats.org/officeDocument/2006/relationships/image" Target="file:///D:\Murugadoss\MGH_PPT_Process\100821\3\9780071820127_EPUB\ops\new\9780071820110_figure-ppt-ch003\img\img009998_img00000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3\cap\img000003_cap.jpg" TargetMode="External"/><Relationship Id="rId5" Type="http://schemas.openxmlformats.org/officeDocument/2006/relationships/image" Target="../media/image8.jpeg"/><Relationship Id="rId4" Type="http://schemas.openxmlformats.org/officeDocument/2006/relationships/image" Target="file:///D:\Murugadoss\MGH_PPT_Process\100821\3\9780071820127_EPUB\ops\new\9780071820110_figure-ppt-ch003\img\img009997_img000003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3\cap\img000004_cap.jpg" TargetMode="External"/><Relationship Id="rId5" Type="http://schemas.openxmlformats.org/officeDocument/2006/relationships/image" Target="../media/image10.jpeg"/><Relationship Id="rId4" Type="http://schemas.openxmlformats.org/officeDocument/2006/relationships/image" Target="file:///D:\Murugadoss\MGH_PPT_Process\100821\3\9780071820127_EPUB\ops\new\9780071820110_figure-ppt-ch003\img\img009996_img000004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3\cap\img000005_cap.jpg" TargetMode="External"/><Relationship Id="rId5" Type="http://schemas.openxmlformats.org/officeDocument/2006/relationships/image" Target="../media/image12.jpeg"/><Relationship Id="rId4" Type="http://schemas.openxmlformats.org/officeDocument/2006/relationships/image" Target="file:///D:\Murugadoss\MGH_PPT_Process\100821\3\9780071820127_EPUB\ops\new\9780071820110_figure-ppt-ch003\img\img009995_img000005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3\cap\img000006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03\img\img009994_img000006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3\cap\img000007_cap.jpg" TargetMode="External"/><Relationship Id="rId5" Type="http://schemas.openxmlformats.org/officeDocument/2006/relationships/image" Target="../media/image16.jpeg"/><Relationship Id="rId4" Type="http://schemas.openxmlformats.org/officeDocument/2006/relationships/image" Target="file:///D:\Murugadoss\MGH_PPT_Process\100821\3\9780071820127_EPUB\ops\new\9780071820110_figure-ppt-ch003\img\img009993_img000007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3\cap\img000008_cap.jpg" TargetMode="External"/><Relationship Id="rId5" Type="http://schemas.openxmlformats.org/officeDocument/2006/relationships/image" Target="../media/image18.jpeg"/><Relationship Id="rId4" Type="http://schemas.openxmlformats.org/officeDocument/2006/relationships/image" Target="file:///D:\Murugadoss\MGH_PPT_Process\100821\3\9780071820127_EPUB\ops\new\9780071820110_figure-ppt-ch003\img\img009992_img000008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5EF37030-3417-4344-B93B-6D4D51890AB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196975"/>
            <a:ext cx="9144000" cy="1295400"/>
          </a:xfrm>
        </p:spPr>
        <p:txBody>
          <a:bodyPr/>
          <a:lstStyle/>
          <a:p>
            <a:r>
              <a:rPr lang="en-US" altLang="en-US" sz="3600" b="1">
                <a:cs typeface="华文细黑" panose="02010600040101010101" pitchFamily="2" charset="-122"/>
              </a:rPr>
              <a:t>Public Infrastructure Asset Management</a:t>
            </a:r>
            <a:endParaRPr lang="en-US" altLang="zh-TW" sz="2000" b="1">
              <a:cs typeface="华文细黑" panose="02010600040101010101" pitchFamily="2" charset="-122"/>
            </a:endParaRPr>
          </a:p>
        </p:txBody>
      </p:sp>
      <p:sp>
        <p:nvSpPr>
          <p:cNvPr id="17411" name="Rectangle 8">
            <a:extLst>
              <a:ext uri="{FF2B5EF4-FFF2-40B4-BE49-F238E27FC236}">
                <a16:creationId xmlns:a16="http://schemas.microsoft.com/office/drawing/2014/main" id="{9E1D0DA6-5B68-4873-B333-71EBC0D64AD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42913" y="4292600"/>
            <a:ext cx="8305800" cy="1030288"/>
          </a:xfrm>
        </p:spPr>
        <p:txBody>
          <a:bodyPr/>
          <a:lstStyle/>
          <a:p>
            <a:r>
              <a:rPr lang="en-US" altLang="zh-TW" sz="2400" b="1">
                <a:cs typeface="华文细黑" panose="02010600040101010101" pitchFamily="2" charset="-122"/>
              </a:rPr>
              <a:t>Chapter 3 Planning, Needs Assessment, and Performance Indicators</a:t>
            </a:r>
          </a:p>
        </p:txBody>
      </p:sp>
      <p:sp>
        <p:nvSpPr>
          <p:cNvPr id="17412" name="Rectangle 5">
            <a:extLst>
              <a:ext uri="{FF2B5EF4-FFF2-40B4-BE49-F238E27FC236}">
                <a16:creationId xmlns:a16="http://schemas.microsoft.com/office/drawing/2014/main" id="{4C020D97-146A-49EE-9A32-B08ED6098B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658E8437-7C5E-4EBA-8578-F5EFFA338E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2492375"/>
            <a:ext cx="3059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Second Edition</a:t>
            </a:r>
          </a:p>
        </p:txBody>
      </p:sp>
      <p:pic>
        <p:nvPicPr>
          <p:cNvPr id="17414" name="Picture 1">
            <a:extLst>
              <a:ext uri="{FF2B5EF4-FFF2-40B4-BE49-F238E27FC236}">
                <a16:creationId xmlns:a16="http://schemas.microsoft.com/office/drawing/2014/main" id="{243D2501-8EA6-41FF-B153-D678EF47D0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5989638"/>
            <a:ext cx="873126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057755E6-4CFE-4C75-A53A-28CBC8B2D5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211513"/>
            <a:ext cx="8305800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华文细黑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TW" sz="2400" b="1" kern="0">
                <a:cs typeface="华文细黑" charset="-122"/>
              </a:rPr>
              <a:t>Waheed Uddin, W. Ronald Hudson and Ralph Haas</a:t>
            </a:r>
            <a:endParaRPr lang="en-US" altLang="zh-TW" sz="2400" b="1" kern="0" dirty="0">
              <a:cs typeface="华文细黑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0C9900FF-F9C1-451E-8212-2FC554278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32C415-EC28-4D87-9A0D-235A8E5568D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75FE8D-1C5D-44D6-95CF-65A4EA0CC28F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789826"/>
            <a:ext cx="5080000" cy="36986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94D2717-4E03-47F8-8CB0-DDE0997F32A6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109708"/>
            <a:ext cx="8708330" cy="69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320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0C9900FF-F9C1-451E-8212-2FC554278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32C415-EC28-4D87-9A0D-235A8E5568D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7DBF0B-4287-4A3D-86E2-8BDFEB0B5759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90506"/>
            <a:ext cx="5080000" cy="32959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9B8242-9DE9-456C-A80F-38D152EB2BEF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875017"/>
            <a:ext cx="8064896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468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0C9900FF-F9C1-451E-8212-2FC554278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32C415-EC28-4D87-9A0D-235A8E5568D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40078F-4344-4D6F-A460-9018C8256101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625187"/>
            <a:ext cx="5080000" cy="19824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7068BE5-7957-4A2D-99F3-83283A8339BA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362704"/>
            <a:ext cx="864096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182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0C9900FF-F9C1-451E-8212-2FC554278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32C415-EC28-4D87-9A0D-235A8E5568D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75FAF8-52B9-4AC6-BE78-D96455C9E753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576802"/>
            <a:ext cx="5080000" cy="21275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D20BC5-70E8-40BC-97D1-189AF8408FC3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411089"/>
            <a:ext cx="8568952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834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0C9900FF-F9C1-451E-8212-2FC554278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32C415-EC28-4D87-9A0D-235A8E5568D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BDF24A-34EC-40E6-B196-0F5B2E62DB32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12713"/>
            <a:ext cx="5080000" cy="42944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E17F92-4D1C-43E3-BF65-7AABF7DC0A1A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4" y="5476020"/>
            <a:ext cx="8372476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653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0C9900FF-F9C1-451E-8212-2FC554278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32C415-EC28-4D87-9A0D-235A8E5568D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B586C1-422B-474F-ABB7-4CA21D755467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34944"/>
            <a:ext cx="5080000" cy="41832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9D212E-984A-4910-9F14-B8ABCD10C87F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221056"/>
            <a:ext cx="8780338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605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0C9900FF-F9C1-451E-8212-2FC554278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32C415-EC28-4D87-9A0D-235A8E5568D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299CBE-F2FF-4805-BA4D-5DFB2B5F8F37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57544"/>
            <a:ext cx="5080000" cy="40702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A762C76-6F0E-472A-9549-41DD8C8AF654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952971"/>
            <a:ext cx="8352928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452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0C9900FF-F9C1-451E-8212-2FC554278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32C415-EC28-4D87-9A0D-235A8E5568D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16020E-DFF0-4251-9D63-DDB4FED9C5C7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64766"/>
            <a:ext cx="5080000" cy="29989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270364-0F4F-4B69-9E37-D9E206451A52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62" y="4460573"/>
            <a:ext cx="8736582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05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0C9900FF-F9C1-451E-8212-2FC554278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32C415-EC28-4D87-9A0D-235A8E5568D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CDCC13-2D0E-4541-830A-F8A3EB8B2CF8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573982"/>
            <a:ext cx="5080000" cy="21360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C6D1FA8-6723-4085-A08E-E92796797533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4" y="4413909"/>
            <a:ext cx="8457382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456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0C9900FF-F9C1-451E-8212-2FC554278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32C415-EC28-4D87-9A0D-235A8E5568D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561C51-4127-4D20-91E2-5F38083378FF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90745"/>
            <a:ext cx="5080000" cy="32950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8F041C1-7508-4DB5-9FB3-BDC4897952E8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571606"/>
            <a:ext cx="864096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400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0C9900FF-F9C1-451E-8212-2FC554278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32C415-EC28-4D87-9A0D-235A8E5568D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31C889-CB13-410E-BB10-F1004C1DF60A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80266"/>
            <a:ext cx="5080000" cy="39566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58C767-9B34-4080-B279-CD06B603479B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907528"/>
            <a:ext cx="8352928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779642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1782</TotalTime>
  <Words>203</Words>
  <Application>Microsoft Office PowerPoint</Application>
  <PresentationFormat>On-screen Show (4:3)</PresentationFormat>
  <Paragraphs>27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Book Antiqua</vt:lpstr>
      <vt:lpstr>Calibri</vt:lpstr>
      <vt:lpstr>預設簡報設計</vt:lpstr>
      <vt:lpstr>Custom Design</vt:lpstr>
      <vt:lpstr>Public Infrastructure Asset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twedt_mhe</dc:creator>
  <cp:lastModifiedBy>digitalepub8</cp:lastModifiedBy>
  <cp:revision>568</cp:revision>
  <dcterms:created xsi:type="dcterms:W3CDTF">2006-02-15T05:36:08Z</dcterms:created>
  <dcterms:modified xsi:type="dcterms:W3CDTF">2021-10-09T09:26:26Z</dcterms:modified>
</cp:coreProperties>
</file>