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20"/>
  </p:notesMasterIdLst>
  <p:handoutMasterIdLst>
    <p:handoutMasterId r:id="rId21"/>
  </p:handoutMasterIdLst>
  <p:sldIdLst>
    <p:sldId id="263" r:id="rId3"/>
    <p:sldId id="280" r:id="rId4"/>
    <p:sldId id="279" r:id="rId5"/>
    <p:sldId id="278" r:id="rId6"/>
    <p:sldId id="277" r:id="rId7"/>
    <p:sldId id="276" r:id="rId8"/>
    <p:sldId id="275" r:id="rId9"/>
    <p:sldId id="274" r:id="rId10"/>
    <p:sldId id="273" r:id="rId11"/>
    <p:sldId id="272" r:id="rId12"/>
    <p:sldId id="271" r:id="rId13"/>
    <p:sldId id="270" r:id="rId14"/>
    <p:sldId id="269" r:id="rId15"/>
    <p:sldId id="268" r:id="rId16"/>
    <p:sldId id="267" r:id="rId17"/>
    <p:sldId id="266" r:id="rId18"/>
    <p:sldId id="265" r:id="rId19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8EC6FFF-FEED-4CCE-A4F9-300BA1A98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82A600-CE50-4D66-97B4-35E743E2CC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475EC56C-2C1E-4B06-901A-C4962D9641C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BD96F2-CF94-4968-BDD5-006B7EFB09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CC8F7E-57CC-4067-A4B0-1EAE2B099EF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F0403E77-EC8C-4100-B6E1-A2A4DDF4D4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FBAEDC45-2AE0-437D-8208-827FE968BD5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FC1B136A-1CA4-4E0D-B80A-8C8712A5C73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7521E7BE-0F83-4A72-A598-60E5D2046D9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833C7964-C6E6-49CA-90A8-64B92672153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FDC197D3-E186-496C-A64B-DD2762FE397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668E1122-9B06-4EF3-9347-02C5269CC1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48EC1053-3A09-4631-9BF3-3D9771AC33A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C0793902-E6E9-49CA-893F-5286E473CC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F6E7070F-3279-4B05-A238-E6D0FD6BA48C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DA5EDF8C-A422-4C3E-BFC9-8FD4D37EFD3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06A9DC93-8369-45A7-9C38-02F6C5B4C0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80455A-E62D-4305-8E58-45585B64F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5433DE-932C-49BB-8964-4DC0B59E0F39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016F743-74E6-4AE3-B833-6520BA931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EDB65AF-16C9-4CBE-B585-A79F52159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18299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80455A-E62D-4305-8E58-45585B64F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5433DE-932C-49BB-8964-4DC0B59E0F39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016F743-74E6-4AE3-B833-6520BA931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EDB65AF-16C9-4CBE-B585-A79F52159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7928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80455A-E62D-4305-8E58-45585B64F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5433DE-932C-49BB-8964-4DC0B59E0F39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016F743-74E6-4AE3-B833-6520BA931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EDB65AF-16C9-4CBE-B585-A79F52159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19874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80455A-E62D-4305-8E58-45585B64F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5433DE-932C-49BB-8964-4DC0B59E0F39}" type="slidenum">
              <a:rPr lang="en-US" altLang="en-US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016F743-74E6-4AE3-B833-6520BA931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EDB65AF-16C9-4CBE-B585-A79F52159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24638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80455A-E62D-4305-8E58-45585B64F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5433DE-932C-49BB-8964-4DC0B59E0F39}" type="slidenum">
              <a:rPr lang="en-US" altLang="en-US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016F743-74E6-4AE3-B833-6520BA931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EDB65AF-16C9-4CBE-B585-A79F52159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27228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80455A-E62D-4305-8E58-45585B64F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5433DE-932C-49BB-8964-4DC0B59E0F39}" type="slidenum">
              <a:rPr lang="en-US" altLang="en-US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016F743-74E6-4AE3-B833-6520BA931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EDB65AF-16C9-4CBE-B585-A79F52159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84001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80455A-E62D-4305-8E58-45585B64F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5433DE-932C-49BB-8964-4DC0B59E0F39}" type="slidenum">
              <a:rPr lang="en-US" altLang="en-US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016F743-74E6-4AE3-B833-6520BA931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EDB65AF-16C9-4CBE-B585-A79F52159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7585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80455A-E62D-4305-8E58-45585B64F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5433DE-932C-49BB-8964-4DC0B59E0F39}" type="slidenum">
              <a:rPr lang="en-US" altLang="en-US"/>
              <a:pPr>
                <a:spcBef>
                  <a:spcPct val="0"/>
                </a:spcBef>
              </a:pPr>
              <a:t>17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016F743-74E6-4AE3-B833-6520BA931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EDB65AF-16C9-4CBE-B585-A79F52159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8721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80455A-E62D-4305-8E58-45585B64F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5433DE-932C-49BB-8964-4DC0B59E0F39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016F743-74E6-4AE3-B833-6520BA931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EDB65AF-16C9-4CBE-B585-A79F52159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3157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80455A-E62D-4305-8E58-45585B64F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5433DE-932C-49BB-8964-4DC0B59E0F39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016F743-74E6-4AE3-B833-6520BA931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EDB65AF-16C9-4CBE-B585-A79F52159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3710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80455A-E62D-4305-8E58-45585B64F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5433DE-932C-49BB-8964-4DC0B59E0F39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016F743-74E6-4AE3-B833-6520BA931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EDB65AF-16C9-4CBE-B585-A79F52159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99018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80455A-E62D-4305-8E58-45585B64F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5433DE-932C-49BB-8964-4DC0B59E0F39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016F743-74E6-4AE3-B833-6520BA931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EDB65AF-16C9-4CBE-B585-A79F52159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351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80455A-E62D-4305-8E58-45585B64F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5433DE-932C-49BB-8964-4DC0B59E0F39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016F743-74E6-4AE3-B833-6520BA931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EDB65AF-16C9-4CBE-B585-A79F52159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6840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80455A-E62D-4305-8E58-45585B64F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5433DE-932C-49BB-8964-4DC0B59E0F39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016F743-74E6-4AE3-B833-6520BA931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EDB65AF-16C9-4CBE-B585-A79F52159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5499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80455A-E62D-4305-8E58-45585B64F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5433DE-932C-49BB-8964-4DC0B59E0F39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016F743-74E6-4AE3-B833-6520BA931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EDB65AF-16C9-4CBE-B585-A79F52159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7673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80455A-E62D-4305-8E58-45585B64FE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5433DE-932C-49BB-8964-4DC0B59E0F39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016F743-74E6-4AE3-B833-6520BA931A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EDB65AF-16C9-4CBE-B585-A79F52159D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5692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D8F113F-7CA8-4F27-BB1A-B907B9EDD9B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0C8984-935E-4D7E-A68F-B335F7EE9F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14D3D4-1467-4F0F-96B8-C66D459E1F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F7391F-00F2-4704-8621-B49348258C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FF373CC4-F3A9-4CBD-B750-830CA0FA39B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79019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D11E77A2-B5FD-4799-9ACC-2A463AD9AB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4739F633-1742-4EC0-81F6-04057E27F4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B9DAD1B-8A4F-433F-A574-68320203A1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16BD61C-51CD-48CE-8553-09683A6F09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A98E9082-A670-4156-B0C2-1F194B0948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802B41E-32C7-420A-9FBA-90A50CED610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41668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296B2B8E-EA20-45CE-87A6-B6416315D6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A68C39F4-BFEF-42FA-909F-E3D3AF603C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F5ABC2C7-FDE5-4C31-BCF4-45D67FA26AC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7D10E6F-4B4D-4692-BE63-5849805E830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48E34E3-6053-4145-9500-7829BA9556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E4EA3B19-2253-4B77-BCD3-A928BCECA69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55407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F9B75777-9977-4460-8095-25C713EC8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88EA2CF5-0664-40A3-B22B-3B54C15211B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A91FF9-D1FC-4FBF-96AA-BD97A44129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CA02AA-E3B9-4E8C-802B-0EBF460C3D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1B7F23-7199-443B-A61F-93AA08B8C8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F47448E9-9D68-47AD-AEDB-56EB72EEE66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44935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E32E05-077F-461B-9925-238D3155E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84C0-A27F-4A51-BD3E-EC7C110AA13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8C1073-BCE0-41E7-A270-92FFFA0E5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8CD5F-1486-4425-AE82-D8EAC58E4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6BBCEE-51E7-407F-AC87-45847B17B6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4355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27612-7C3B-4581-8B23-B7A19E16C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D70BD-E29F-4767-B74D-3A24FC766A0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7E17E-00AF-48F8-AC1E-E87B2663D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EA90A-FCBC-49F6-981A-1F32505BA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30CA5-F115-4C59-9CA8-60E8BBB5C1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9310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7C709-C3B6-4535-B19C-CD163D02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86E43-5B8E-42F2-AFA4-B0F85BA6345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067A7-4C37-4E12-B9DB-A1137EF76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6A7D10-D9D7-4AC5-8D85-8E28B7FD5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D2B09-2A1F-42BF-B36F-CB155B2481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2981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6E9964D-E02E-47D9-8619-2AA0007E3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C73D0-AAA2-4046-9616-027308B8CE4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67DF6E2-E3AF-430C-9479-324C682E9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1584E0-5784-4023-87D6-DEB813828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D94F4-47EE-46E8-903E-3CA6C8B2AE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38301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2D40D7F-BEC9-4829-9F8A-C0B5F0B78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35CC5-7353-475F-A9A7-CA129B1E5CB7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C50BC3C-B0F6-4E99-90F8-71C9AD671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D2D9B0-5E36-4655-804A-B9F3531B2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0E231-7A2A-4889-A560-A71F249A22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4130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7D0EB97-A9C2-40CA-AD34-DC4E48163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E966C-D778-491F-A50A-74C694C4FB5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1D40F02-E36C-4A37-BCBA-122F7BE93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8758215-085A-4B98-BA87-997B76407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90D1F-F891-493D-88EF-F761CC8A42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84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8BF13E8-D7D2-46F6-9F2A-357B54317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23C8B-A125-444A-919E-E35BF06F168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EEDAB01-0BFC-4886-B02D-F25D78EB8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89B3327-6222-443E-A83B-E18EDF783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7FD84-78D4-49B0-A02D-92227E405D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0925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3EB0B058-2559-4590-8A32-9DDF3B476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8DBBFBC3-CD8A-496A-82C0-91CF4673617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189409D-39A6-44DB-9536-564D017BD7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C846213-4447-4962-A7C4-DF427AF5E0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BD1E4EAA-A556-407E-8C72-55C1D9004A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0B5B2D21-E8B5-471D-8F48-84FF594EBE4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515719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672BCBA-FF15-472A-9C2C-9C5B795F2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4BB91-E92A-4878-8394-4C07735F9376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70B3169-E285-4C41-851E-F983B3B8E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2BAF029-B792-400A-9315-DCD77DB4D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3A1215-0CEB-4E19-8BAA-011E4BCC9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11783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C28E995-AA06-4EA1-A10C-98AEF0571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ED088-B4D5-4A8B-9B6D-4613EA90B64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5329248-00A2-4CF4-AD8F-FF909BB27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81531F8-8D7B-4D87-A226-DE224A3BB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9E7584-3AA4-4326-9814-A3CE6DAE7B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9804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A13558-68A8-4E7F-BCB0-F624E1351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4045D-1B0A-4E7B-990F-A57E59CAD12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47D26C-0968-4E4E-B2D8-F34DDFE54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1EE0C-5949-4325-9A34-A85138929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CD952-0809-4CDB-9EA0-090075CA43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7357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43D70-DF9A-4320-B596-2A7E237F0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F29A9-2151-48F5-8944-23C78F1BA40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A8711F-3A9D-451C-95BF-DB701E86A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E219D-5A33-484C-988C-4051D9D9D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D340E-AA83-4303-BC33-78CCA804A1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9732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A99ED68-28BC-45A7-ABF4-DBBE2AC2F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2DE61-6056-44D3-88B7-E3F29C939AC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27B19B9-39CB-4012-977E-49C9D8FB8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8F7BD2D-20E6-4B28-B5D1-637925D17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08CE8F-6CD7-4B7F-8D0C-D2F5BF087B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0074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538EE150-7AB7-460B-A654-A9B5287E63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456D5A2A-F7FB-4762-92FE-0E6F444C5D7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D667CE2-10D4-458A-910A-426A87EEDF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0A88B0D-0919-448E-82C6-8AA2CDB2789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F08FE1E-A022-44BD-A595-05ABF10051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EA72BCD5-DE18-40FF-9E26-D7A78CDCEE4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8017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5A627F55-2E4F-4F25-86C6-ED539F252D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1545547D-6DDF-4569-857B-F354ADDA072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2302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DBB8BE40-4F49-45C1-B692-FCDD3E4671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1A72F5E3-9FEC-44F0-9959-47B1CF0173C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553D84E2-0895-4014-8229-F411792D77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8F946C0D-A5BE-4C35-9205-D5E5D8F2B4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392F534E-844D-4545-99E8-8258FF57774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DFC6A2F-4145-44E3-B87E-0DB653FA632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64725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5ED8912B-2778-4858-8621-6A4EFEF60F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E482C09-AEC6-4E2F-91BA-FF6591E9FBC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40DFBE-CF05-434B-B865-FD52602EA9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1314FF-1B64-41FE-A13B-14AC0543DB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D1E120-A985-4933-B79F-B88D8B2C37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3AEE5F1-360C-4AE9-A198-ADF1147634A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62996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20110D9C-59F7-441A-B8E3-01A5E7E926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871520F0-7237-4C6A-BB6D-7143265F992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D49C990-8BB9-412E-9A75-4B4214C20D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5CCEA71-52B2-4E04-B704-A1039593C7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6469ECF-BBA5-4D32-8B17-9D5532C5672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FC05178E-183C-45F7-989E-E714C3ADA24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1103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4E58DF83-FE10-4A9A-A64F-8079C4C7C0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B291767E-B479-4D96-A373-26908E35F7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1ED366-F0B6-4140-A30D-AA4AD2B930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DDB3E5-F027-4E61-8422-AEE2AE027D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28F0AD-6958-42CF-B92D-3FFF0117FE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7D75C8F3-07C5-465E-8EEA-1C281112E28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60238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591665D2-734D-4F75-8CDC-A353CEF438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204AC757-C0DC-4B58-9996-37D04D67F58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E1A477-2D0F-4AF1-A5AD-E445ED1E85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08129C-3910-4F06-BA58-C9266FE00F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1E2890-88E4-4878-8EA2-1027B8B464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A512937-EBEF-415B-8F0F-008462FD802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83366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945DC85-E4A9-4AD6-911B-BEDF0E42B8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E1DF4CA-FAEA-4EC6-A488-90309F6B54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0DA3E901-7318-47C0-B950-62D78CB1758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91AE35C8-C975-4EE2-881C-AE41BDC0502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DC34C756-2E50-424A-8BCC-94974F14B39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23EE7195-37D5-40CC-910C-1E560AF9134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44A8F38E-C3BC-4F22-BF0D-18C8AA943E4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CE749FA5-051A-4117-91B7-6393186C825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8FE2A-7EC2-4470-886B-54A90881F9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0626DBF-EAC2-414B-9BE4-CE94CA56E63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36DF98-455A-44ED-BD6B-4148665FC3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609DF-8884-4080-A8D6-1E2F575DB2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9F414FB0-E160-4EFB-880C-B4EF6A283A7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7\cap\img000009_cap.jpg" TargetMode="External"/><Relationship Id="rId5" Type="http://schemas.openxmlformats.org/officeDocument/2006/relationships/image" Target="../media/image20.jpeg"/><Relationship Id="rId4" Type="http://schemas.openxmlformats.org/officeDocument/2006/relationships/image" Target="file:///D:\Murugadoss\MGH_PPT_Process\100821\3\9780071820127_EPUB\ops\new\9780071820110_figure-ppt-ch007\img\img009991_img000009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7\cap\img000010_cap.jpg" TargetMode="External"/><Relationship Id="rId5" Type="http://schemas.openxmlformats.org/officeDocument/2006/relationships/image" Target="../media/image22.jpeg"/><Relationship Id="rId4" Type="http://schemas.openxmlformats.org/officeDocument/2006/relationships/image" Target="file:///D:\Murugadoss\MGH_PPT_Process\100821\3\9780071820127_EPUB\ops\new\9780071820110_figure-ppt-ch007\img\img009990_img000010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7\cap\img000011_cap.jpg" TargetMode="External"/><Relationship Id="rId5" Type="http://schemas.openxmlformats.org/officeDocument/2006/relationships/image" Target="../media/image24.jpeg"/><Relationship Id="rId4" Type="http://schemas.openxmlformats.org/officeDocument/2006/relationships/image" Target="file:///D:\Murugadoss\MGH_PPT_Process\100821\3\9780071820127_EPUB\ops\new\9780071820110_figure-ppt-ch007\img\img009989_img000011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7\cap\img000012_cap.jpg" TargetMode="External"/><Relationship Id="rId5" Type="http://schemas.openxmlformats.org/officeDocument/2006/relationships/image" Target="../media/image26.jpeg"/><Relationship Id="rId4" Type="http://schemas.openxmlformats.org/officeDocument/2006/relationships/image" Target="file:///D:\Murugadoss\MGH_PPT_Process\100821\3\9780071820127_EPUB\ops\new\9780071820110_figure-ppt-ch007\img\img009988_img000012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7\cap\img000013_cap.jpg" TargetMode="External"/><Relationship Id="rId5" Type="http://schemas.openxmlformats.org/officeDocument/2006/relationships/image" Target="../media/image26.jpeg"/><Relationship Id="rId4" Type="http://schemas.openxmlformats.org/officeDocument/2006/relationships/image" Target="file:///D:\Murugadoss\MGH_PPT_Process\100821\3\9780071820127_EPUB\ops\new\9780071820110_figure-ppt-ch007\img\img009987_img000013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7\cap\img000014_cap.jpg" TargetMode="External"/><Relationship Id="rId5" Type="http://schemas.openxmlformats.org/officeDocument/2006/relationships/image" Target="../media/image29.jpeg"/><Relationship Id="rId4" Type="http://schemas.openxmlformats.org/officeDocument/2006/relationships/image" Target="file:///D:\Murugadoss\MGH_PPT_Process\100821\3\9780071820127_EPUB\ops\new\9780071820110_figure-ppt-ch007\img\img009986_img000014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7\cap\img000015_cap.jpg" TargetMode="External"/><Relationship Id="rId5" Type="http://schemas.openxmlformats.org/officeDocument/2006/relationships/image" Target="../media/image31.jpeg"/><Relationship Id="rId4" Type="http://schemas.openxmlformats.org/officeDocument/2006/relationships/image" Target="file:///D:\Murugadoss\MGH_PPT_Process\100821\3\9780071820127_EPUB\ops\new\9780071820110_figure-ppt-ch007\img\img009985_img000015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7\cap\img000016_cap.jpg" TargetMode="External"/><Relationship Id="rId5" Type="http://schemas.openxmlformats.org/officeDocument/2006/relationships/image" Target="../media/image33.jpeg"/><Relationship Id="rId4" Type="http://schemas.openxmlformats.org/officeDocument/2006/relationships/image" Target="file:///D:\Murugadoss\MGH_PPT_Process\100821\3\9780071820127_EPUB\ops\new\9780071820110_figure-ppt-ch007\img\img009984_img000016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7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07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7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07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7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07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7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07\img\img009996_img00000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7\cap\img000005_cap.jpg" TargetMode="External"/><Relationship Id="rId5" Type="http://schemas.openxmlformats.org/officeDocument/2006/relationships/image" Target="../media/image12.jpeg"/><Relationship Id="rId4" Type="http://schemas.openxmlformats.org/officeDocument/2006/relationships/image" Target="file:///D:\Murugadoss\MGH_PPT_Process\100821\3\9780071820127_EPUB\ops\new\9780071820110_figure-ppt-ch007\img\img009995_img00000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7\cap\img000006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07\img\img009994_img000006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7\cap\img000007_cap.jpg" TargetMode="External"/><Relationship Id="rId5" Type="http://schemas.openxmlformats.org/officeDocument/2006/relationships/image" Target="../media/image16.jpeg"/><Relationship Id="rId4" Type="http://schemas.openxmlformats.org/officeDocument/2006/relationships/image" Target="file:///D:\Murugadoss\MGH_PPT_Process\100821\3\9780071820127_EPUB\ops\new\9780071820110_figure-ppt-ch007\img\img009993_img000007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7\cap\img000008_cap.jpg" TargetMode="External"/><Relationship Id="rId5" Type="http://schemas.openxmlformats.org/officeDocument/2006/relationships/image" Target="../media/image18.jpeg"/><Relationship Id="rId4" Type="http://schemas.openxmlformats.org/officeDocument/2006/relationships/image" Target="file:///D:\Murugadoss\MGH_PPT_Process\100821\3\9780071820127_EPUB\ops\new\9780071820110_figure-ppt-ch007\img\img009992_img00000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C72830B2-7381-43BC-9370-6F5D889520A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F58C5C25-9290-4B60-9AAC-1B4B71A2C8B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7 Uses of Monitoring Data and Examples of In-Service Evaluation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7D3E1EB2-0BA3-49B9-9772-462B55231F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C3E47C95-79F8-4F12-9369-AA7FF5486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3C05B347-2648-40E9-97EB-E998F63912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BF509C88-9AC2-4006-9BD4-CB1F549B22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4BF2EFB-6BD6-44D2-A04D-D3930D115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966A4-9F6C-40D1-8CE8-7981749E8869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3A15BE-FFF5-410D-87E9-96C2397679F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633663"/>
            <a:ext cx="5080000" cy="19570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0F4B5BF-03C9-4454-9030-5B17F845DC40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112452"/>
            <a:ext cx="8784976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952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4BF2EFB-6BD6-44D2-A04D-D3930D115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966A4-9F6C-40D1-8CE8-7981749E8869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4AEC56-0C0C-473B-9AAB-C8E33C47BF7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522218"/>
            <a:ext cx="5080000" cy="22913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3B458D-BAC0-4842-8DD9-DD8BA225A95E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4385506"/>
            <a:ext cx="838016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723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4BF2EFB-6BD6-44D2-A04D-D3930D115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966A4-9F6C-40D1-8CE8-7981749E8869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C39E26-4B61-4B69-93C4-67547B93EB03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699547"/>
            <a:ext cx="5080000" cy="1759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5187CB-2276-485A-AD2B-5A4A8D5F2669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55942"/>
            <a:ext cx="8592566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663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4BF2EFB-6BD6-44D2-A04D-D3930D115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966A4-9F6C-40D1-8CE8-7981749E8869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5F4E2A-2C82-497A-AB30-5EFED2C1DC54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75221"/>
            <a:ext cx="5080000" cy="44818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9CDDC72-E573-481C-918B-CDE068490D2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30" y="5439563"/>
            <a:ext cx="852055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6091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4BF2EFB-6BD6-44D2-A04D-D3930D115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966A4-9F6C-40D1-8CE8-7981749E8869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EC42D3-9617-4731-9DB0-3A19012F35BC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96395"/>
            <a:ext cx="5080000" cy="38760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07AD5C-9E9E-42B2-95E0-5873EC74C7A6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036878"/>
            <a:ext cx="864096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909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4BF2EFB-6BD6-44D2-A04D-D3930D115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966A4-9F6C-40D1-8CE8-7981749E8869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F65F1E-F92C-4157-B2FA-BC87F0240458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512311"/>
            <a:ext cx="5080000" cy="23210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214F6A-0AA4-4E20-A9CB-337A3642DA83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12" y="4395413"/>
            <a:ext cx="834466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938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4BF2EFB-6BD6-44D2-A04D-D3930D115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966A4-9F6C-40D1-8CE8-7981749E8869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18BEA7-9E7C-4F9A-8986-391295F7514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84394"/>
            <a:ext cx="5080000" cy="39360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83D9DA-9824-4D71-99A5-3917BF4DC40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037111"/>
            <a:ext cx="838480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980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4BF2EFB-6BD6-44D2-A04D-D3930D115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966A4-9F6C-40D1-8CE8-7981749E8869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0F59D7-DFAC-44FD-B4CF-589F8482B36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78140"/>
            <a:ext cx="5080000" cy="44672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949AB5C-F220-4F48-B1BC-1F5D3D7A3EED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359560"/>
            <a:ext cx="8424936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8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4BF2EFB-6BD6-44D2-A04D-D3930D115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966A4-9F6C-40D1-8CE8-7981749E8869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B8329D-6E90-42FD-9A5E-0AE4E02A41A5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572572"/>
            <a:ext cx="5080000" cy="21402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F1876A-BF32-4E61-B830-D5D2534C041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56" y="4744969"/>
            <a:ext cx="833640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846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4BF2EFB-6BD6-44D2-A04D-D3930D115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966A4-9F6C-40D1-8CE8-7981749E8869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48A856-6427-4DA6-A9D6-FA1D22FCCF44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077914"/>
            <a:ext cx="5080000" cy="25463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1B887A-E085-421D-A404-F2FAAB7410F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4" y="4451189"/>
            <a:ext cx="852939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448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4BF2EFB-6BD6-44D2-A04D-D3930D115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966A4-9F6C-40D1-8CE8-7981749E8869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1D40C7-5B47-40A2-B40E-214680766EB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67090"/>
            <a:ext cx="5080000" cy="40225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931621-5F2B-426F-A86E-DA78156E095E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359560"/>
            <a:ext cx="870833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780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4BF2EFB-6BD6-44D2-A04D-D3930D115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966A4-9F6C-40D1-8CE8-7981749E8869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419D02-C561-44EF-B82E-E860BDE58F1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34700"/>
            <a:ext cx="5080000" cy="35192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D8D3DE-4C4F-4209-8E63-AC39668329AB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4735842"/>
            <a:ext cx="859155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325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4BF2EFB-6BD6-44D2-A04D-D3930D115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966A4-9F6C-40D1-8CE8-7981749E8869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21458B-E24F-45D7-9EFC-84054DACC4E9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54192"/>
            <a:ext cx="5080000" cy="30412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0866536-AB6A-4173-8540-E40952B965FE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4" y="4636772"/>
            <a:ext cx="834524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142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4BF2EFB-6BD6-44D2-A04D-D3930D115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966A4-9F6C-40D1-8CE8-7981749E8869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E1F50C-B683-49AC-AC2D-E5D17098378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32330"/>
            <a:ext cx="5080000" cy="31286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456286-1323-487D-A08C-066D8E1AA85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62" y="4699302"/>
            <a:ext cx="8384802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072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4BF2EFB-6BD6-44D2-A04D-D3930D115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966A4-9F6C-40D1-8CE8-7981749E8869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65BAAE-861F-4547-80D1-16F14B0B68A7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367225"/>
            <a:ext cx="5080000" cy="50218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8B232A-7FE1-40D4-B89C-27C699F8E016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75387"/>
            <a:ext cx="863632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45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4BF2EFB-6BD6-44D2-A04D-D3930D115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966A4-9F6C-40D1-8CE8-7981749E8869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6B89B6-354F-48BC-AC31-25F30132FF7F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93652"/>
            <a:ext cx="5080000" cy="43897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158CC3-DD14-49CE-90E2-8DB481EAF209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78" y="5359560"/>
            <a:ext cx="845681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05156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1783</TotalTime>
  <Words>284</Words>
  <Application>Microsoft Office PowerPoint</Application>
  <PresentationFormat>On-screen Show (4:3)</PresentationFormat>
  <Paragraphs>37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2021-10-09T09:38:45Z</dcterms:modified>
</cp:coreProperties>
</file>