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17"/>
  </p:notesMasterIdLst>
  <p:handoutMasterIdLst>
    <p:handoutMasterId r:id="rId18"/>
  </p:handoutMasterIdLst>
  <p:sldIdLst>
    <p:sldId id="263" r:id="rId3"/>
    <p:sldId id="277" r:id="rId4"/>
    <p:sldId id="276" r:id="rId5"/>
    <p:sldId id="275" r:id="rId6"/>
    <p:sldId id="274" r:id="rId7"/>
    <p:sldId id="273" r:id="rId8"/>
    <p:sldId id="272" r:id="rId9"/>
    <p:sldId id="271" r:id="rId10"/>
    <p:sldId id="270" r:id="rId11"/>
    <p:sldId id="269" r:id="rId12"/>
    <p:sldId id="268" r:id="rId13"/>
    <p:sldId id="267" r:id="rId14"/>
    <p:sldId id="266" r:id="rId15"/>
    <p:sldId id="265" r:id="rId16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53D9C0E-5009-473F-9DF9-36F9C9D9A0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DD20BB-045B-430C-873D-B094F0072C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38692773-09C8-4BDA-9904-2A7B32AD1B8B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DB3318-8017-4AB1-8496-1A27C72A44C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7D7B79-806F-4DB5-9B63-E93F813C2B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D24F1C8C-5587-448A-8A48-D4B9285EB7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1739BC5E-A097-4644-A93A-51BEE0D48C7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631F07C7-E2CD-476B-AA37-32792CFC3C6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7CAA5A67-3678-4CCB-B402-CE6AF7730B5B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50A25248-6830-406A-8C5B-0E1126C5CDE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A7CF1FD6-90C8-4757-AF80-98B7082D1E7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295CB2BD-5311-4C71-A585-E409BC9940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5F2FCD84-E3CD-4C9A-B114-665DB00EBE0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BD9960AD-A378-4152-88EB-14096BFE40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E7DCBFD3-854E-449D-84CE-A2E2FC055602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A06551D2-8504-4A86-9DE5-2C7437A7E9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F48083FA-5700-4DBD-A2A0-05FEB23D4D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B3B5098-D04C-4599-9784-6571857050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C2E1AF9-A3EF-4368-869A-5169E7D56B41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F13FD46-781C-47B4-A9B2-5098274AD7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9589E84-FD57-4207-981C-786A516D0A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4668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B3B5098-D04C-4599-9784-6571857050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C2E1AF9-A3EF-4368-869A-5169E7D56B41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F13FD46-781C-47B4-A9B2-5098274AD7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9589E84-FD57-4207-981C-786A516D0A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3077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B3B5098-D04C-4599-9784-6571857050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C2E1AF9-A3EF-4368-869A-5169E7D56B41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F13FD46-781C-47B4-A9B2-5098274AD7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9589E84-FD57-4207-981C-786A516D0A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50632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B3B5098-D04C-4599-9784-6571857050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C2E1AF9-A3EF-4368-869A-5169E7D56B41}" type="slidenum">
              <a:rPr lang="en-US" altLang="en-US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F13FD46-781C-47B4-A9B2-5098274AD7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9589E84-FD57-4207-981C-786A516D0A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55493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B3B5098-D04C-4599-9784-6571857050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C2E1AF9-A3EF-4368-869A-5169E7D56B41}" type="slidenum">
              <a:rPr lang="en-US" altLang="en-US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F13FD46-781C-47B4-A9B2-5098274AD7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9589E84-FD57-4207-981C-786A516D0A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0550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B3B5098-D04C-4599-9784-6571857050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C2E1AF9-A3EF-4368-869A-5169E7D56B41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F13FD46-781C-47B4-A9B2-5098274AD7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9589E84-FD57-4207-981C-786A516D0A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1661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B3B5098-D04C-4599-9784-6571857050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C2E1AF9-A3EF-4368-869A-5169E7D56B41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F13FD46-781C-47B4-A9B2-5098274AD7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9589E84-FD57-4207-981C-786A516D0A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5840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B3B5098-D04C-4599-9784-6571857050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C2E1AF9-A3EF-4368-869A-5169E7D56B41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F13FD46-781C-47B4-A9B2-5098274AD7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9589E84-FD57-4207-981C-786A516D0A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6243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B3B5098-D04C-4599-9784-6571857050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C2E1AF9-A3EF-4368-869A-5169E7D56B41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F13FD46-781C-47B4-A9B2-5098274AD7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9589E84-FD57-4207-981C-786A516D0A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3254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B3B5098-D04C-4599-9784-6571857050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C2E1AF9-A3EF-4368-869A-5169E7D56B41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F13FD46-781C-47B4-A9B2-5098274AD7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9589E84-FD57-4207-981C-786A516D0A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3604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B3B5098-D04C-4599-9784-6571857050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C2E1AF9-A3EF-4368-869A-5169E7D56B41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F13FD46-781C-47B4-A9B2-5098274AD7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9589E84-FD57-4207-981C-786A516D0A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4145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B3B5098-D04C-4599-9784-6571857050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C2E1AF9-A3EF-4368-869A-5169E7D56B41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F13FD46-781C-47B4-A9B2-5098274AD7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9589E84-FD57-4207-981C-786A516D0A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5730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8B3B5098-D04C-4599-9784-6571857050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C2E1AF9-A3EF-4368-869A-5169E7D56B41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F13FD46-781C-47B4-A9B2-5098274AD7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9589E84-FD57-4207-981C-786A516D0A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7495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413B47A-45F5-4636-A186-140BE91DB72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8AB30A-7148-4FCC-ACB6-B9CB31ED2A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360F1C-86C0-4AA2-9A4D-6284A7BE14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AA834A-88C1-4A67-8BE9-7162899829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1F14C69-BDEB-4A75-88E4-F42A42694BB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61853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3C41A364-21B8-4F73-B8C6-7A6B2A0B44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92CD5FA6-A5F8-4AA8-B952-B20D9045B36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1C31EEF9-542F-4B56-9CFD-4E3C3ADADC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5F1948A-7E51-418D-9615-F23E6EB309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FED30176-D9B2-4A85-93E4-BD0A93BCBE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E8F5C461-6683-4352-A5E1-C08B7093FAF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5171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7D8E091B-F5AC-48A7-98F8-EC98E960D8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840A8132-9622-4774-B78C-364FE679C26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9EF95DC-365E-4EA6-9553-56ABE0F896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5DE1E93-434F-4944-B5AC-30AFB36CC90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61BC3418-4326-4F88-A47E-58E074E262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62A1680-79F3-42C5-BBDC-87EDA794996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72456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1389D6EE-0191-4FEF-B17B-86366F2EDD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CBB8DC0D-7724-4A34-B01A-4F743A64A08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E747AA-F6F0-4A29-B117-F94ED54AF3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40F912-43DD-4DFA-B281-F79C7BF3FD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A499B6-C446-48D5-BE9B-F710C13E5F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35249A7-CF5F-4F40-9E5F-862E186548B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43720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A0F57-5E3D-45DC-AC62-4ED6BD5B7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6D359-4CF2-47CC-A628-E2213898E99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B6534F-0C59-4FFB-89CE-5629CD04B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51E3F-61EB-4796-9085-BDFE6C119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01097-D3F1-40B5-87EE-97F1055A15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053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686C73-475C-4DAE-9919-39CDCC576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D2C4E-0A2C-4350-97C9-F5CBBEE4C10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10075-A82B-4F67-A5DE-88B75CF93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D5E87-10FA-4987-BF39-ED2053FC5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F6B04-41B1-496F-82BE-5160E1E36D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2667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73EE2-2651-4791-8C2B-DE12170FD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7F0DB-FEA7-4F41-B103-4D4CAC02952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8D6414-CBBD-4C9C-A58A-EC57DF83F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E5C787-9279-4B6A-AD40-95587C104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08ED1-2A85-416E-B21A-6C679B4AB4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0761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CF14620-9CFD-48F1-A348-A4A752274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F29B3-E129-4FDF-A55B-F3A76DE38C5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EBBC32-671B-480E-9FA8-607DB2357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A7F5EC9-310C-47D7-8003-08FE2CF8A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2192C-0723-4A6E-ABDA-CCB5872D42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5833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9875B9D-C271-44CB-84DF-5F0A413AC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25908-D968-427C-8572-F32499562B97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79732BE-D170-4312-9E4D-C4961A7E5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1D31232-9F62-44B2-831F-3E3670499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B47EB-0EE2-46AC-8370-8F56CD3F9C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94774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8DD16F3-A62E-4710-9D55-8496E2843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5E41F-7BC0-4C83-A534-5CB35C68424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111490F-33EC-42C8-80CF-2DFD13404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2B21257-3191-482C-9BEC-625152495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2358F-F797-4A54-B00B-C0D41C0CB4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37740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3E8A9DF-81F9-4BC2-982A-D3CB7F117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7690F-B00C-4156-A959-6D01D8CB3827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12C7B64-89DE-45C0-B5E0-59A8377A1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ADE6699-E9D4-4AD7-9DDD-18426FE0F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68E3F-DEEA-42FE-BFFD-E2F48799FC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0727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4719DE44-5023-4F92-B09C-E433492ABB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9814D079-6C12-4C15-9682-0A6D08E23CB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42543CF-5604-497E-84C7-7B6BA8B94B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3180463-A36E-46B9-8018-258C0CC1E5D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57695B29-5657-47EB-9B77-5EE971B5DE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8675DDFA-A8CA-4F62-86D3-DA5F47C4963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092674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9842F89-EE7D-4056-B5A6-A1E4E9B70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297BA-F1EF-4211-8B73-00725B7260F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655CBEF-0C9A-47EA-959D-F7BE20B40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70B512A-6308-4B53-A549-ADFB316F3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010D1-20FC-4D4A-BAEE-D8A3B4133E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32163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8CC8073-15CE-4AC0-83F6-0670FB6FA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1D0D9-0D87-4D56-ABB6-E60124AC798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2B09BFE-2AAB-4CD0-AFC7-7BD45E5C5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E1263E4-16BF-4709-AD5B-507899347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9F197-F7D1-4EBC-8D2B-04AE2CD4DB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29883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BE255-5228-4B7C-8099-37ECB4A56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68184-4A70-4CA6-976B-ACBB4190B29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ED7AC-8ADA-48C8-989B-A33D2B4C5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29334-B81C-41B4-A340-27F0D3768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204FC-F0FF-4D1A-A189-4AC0AE4F70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9232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B0763-94FB-4550-A4EC-090D3C7D5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9965E-F8FE-4300-8501-65C34035B96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8FCDD1-9860-416C-9FA9-A5F114412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27F09-DC96-4EE4-BFA3-27C298BD6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3FC64-9E39-4550-A578-B366A9E81E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79788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D0346B8-E0FC-4EA8-8476-9DD72ACD2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6F5F4-4339-4ADF-94B9-BEAA321BA73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D73B6E4-7DE2-4282-B25C-62E8E7872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23E040E-0B60-4D3E-A714-7B3AC662D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8158-42CF-4218-AC7C-4476C148E4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0127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E59DBDF3-834C-4F16-A8D9-3E3160587B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E2DF9FB9-27B0-4C55-B7E1-A51C0B31B71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F62D5AF-E943-445C-92AE-7E140E2D38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4AA03E0-EEEB-4C1B-9019-612519F97D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5B43AE7F-DF95-4B7A-93D9-81BA8B2503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05B6A76B-98F9-4A58-9843-F46CD8690AB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27081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EE4F7CC5-17FC-4A87-95B5-A939502C13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612C3E0C-2015-4FBA-819B-7515F095CCD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719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E1E855B4-57D4-4C55-9ACE-D333AC4198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7EA79823-BE74-4C97-A398-1C11CEE1F0D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E7D7C5E8-8F44-4588-B69E-99FBEBA774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76258FEC-1656-4F5A-9EA7-52DAFA6F99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B772914E-AD6C-4FA5-A933-18D1015D03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CFFC6A5-6CA8-4E5E-95B4-13ECBD46E72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91399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3D546D8C-8703-4766-ACF7-E3CED2F30E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B37DC1-0880-446B-A61C-A6CC645E526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FB24D5-CB91-44D5-9FB2-61B80609B9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F7ADC9-AECC-4EB7-8824-6BAE2A1DA4D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5D1406-1735-41BB-B3F5-2904C2B115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ED5C2EC-FA3C-4007-A34F-11C042696FA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5568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50726883-571C-46E5-A196-C5E3DB7835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414DBC8F-3CC3-4E55-959D-103BE849F38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159203B-7DC5-48D6-84AA-EC5ADD49C5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2E7D1EB-8F0F-47F3-9E60-BBBCC57935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D000183-A96F-4371-BE08-D6308D01D6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E42348A9-AEF3-4B58-B156-E6FF2433B1D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93412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7A819AB4-1021-4E2D-B4BA-DE04F7EF34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28AAC2A8-5631-4EB2-9DA8-6E1CED1DBDA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DBA673-BE27-4476-A0EE-AE4CA9F724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DDA03E-E2BB-4A26-B89E-7B807E7CB9C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258A9B-A0D5-4E5D-B409-2EC473E1FA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FD4AA819-B00D-4EC4-A7DC-22AAB6D634C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51406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188A0D54-450D-4BB4-82DE-4AEB64D334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F825B25A-5B28-4A21-BE78-0D26E608C6E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59522-7AA5-4D69-A5E9-D8F0F84100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5704FF-59E0-4B21-92EE-7AACD61C16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E2C7A8-0C07-4A5C-B077-3D2F5EEB78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D50FA242-AD05-44CB-8461-A9B54C3CD15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01415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401AE1E-CBED-4250-9905-497197D72D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A1E88BA-041C-437C-9BEF-E1B2D8C3AC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606B8BFF-E053-4B20-8252-ABA8353972C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2B33EAAD-E334-495E-9919-9BA5FB4C74E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D5D2196C-4E4E-4534-9036-88F646C5C92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A007D96C-F338-4078-BFDC-BB179B0C90B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8405FF18-D7B5-4222-AE17-277225BD241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A1161C31-1464-4F76-97FD-F8BF28254B8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4839E5-59CE-4F67-B603-1899D516AA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9ADAEFE-4A73-48AE-8080-0DF1FD13DB8B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446DA-BD8A-47A5-BBDD-1C0B7E298E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606CBF-ED3C-4156-8FEE-88C00AE525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C2F7CD06-5087-4EC8-8581-626226FC81E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8\cap\img000009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08\img\img009991_img000009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8\cap\img000010_cap.jpg" TargetMode="External"/><Relationship Id="rId5" Type="http://schemas.openxmlformats.org/officeDocument/2006/relationships/image" Target="../media/image19.jpeg"/><Relationship Id="rId4" Type="http://schemas.openxmlformats.org/officeDocument/2006/relationships/image" Target="file:///D:\Murugadoss\MGH_PPT_Process\100821\3\9780071820127_EPUB\ops\new\9780071820110_figure-ppt-ch008\img\img009990_img000010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8\cap\img000011_cap.jpg" TargetMode="External"/><Relationship Id="rId5" Type="http://schemas.openxmlformats.org/officeDocument/2006/relationships/image" Target="../media/image21.jpeg"/><Relationship Id="rId4" Type="http://schemas.openxmlformats.org/officeDocument/2006/relationships/image" Target="file:///D:\Murugadoss\MGH_PPT_Process\100821\3\9780071820127_EPUB\ops\new\9780071820110_figure-ppt-ch008\img\img009989_img000011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8\cap\img000012_cap.jpg" TargetMode="External"/><Relationship Id="rId5" Type="http://schemas.openxmlformats.org/officeDocument/2006/relationships/image" Target="../media/image21.jpeg"/><Relationship Id="rId4" Type="http://schemas.openxmlformats.org/officeDocument/2006/relationships/image" Target="file:///D:\Murugadoss\MGH_PPT_Process\100821\3\9780071820127_EPUB\ops\new\9780071820110_figure-ppt-ch008\img\img009988_img000012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8\cap\img000013_cap.jpg" TargetMode="External"/><Relationship Id="rId5" Type="http://schemas.openxmlformats.org/officeDocument/2006/relationships/image" Target="../media/image24.jpeg"/><Relationship Id="rId4" Type="http://schemas.openxmlformats.org/officeDocument/2006/relationships/image" Target="file:///D:\Murugadoss\MGH_PPT_Process\100821\3\9780071820127_EPUB\ops\new\9780071820110_figure-ppt-ch008\img\img009987_img000013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8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08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8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08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8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08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8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08\img\img009996_img00000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8\cap\img000005_cap.jpg" TargetMode="External"/><Relationship Id="rId5" Type="http://schemas.openxmlformats.org/officeDocument/2006/relationships/image" Target="../media/image12.jpeg"/><Relationship Id="rId4" Type="http://schemas.openxmlformats.org/officeDocument/2006/relationships/image" Target="file:///D:\Murugadoss\MGH_PPT_Process\100821\3\9780071820127_EPUB\ops\new\9780071820110_figure-ppt-ch008\img\img009995_img00000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8\cap\img000006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08\img\img009994_img000006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8\cap\img000007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08\img\img009993_img000007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08\cap\img000008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08\img\img009992_img00000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9D41EE97-06FF-4E8D-B4A4-5CCA0597961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CA774ECA-495A-45FC-99A3-7BA27FB1120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8 Performance Modeling and Failure Analysis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4C2494DE-3DE6-44F5-9FB4-C87E6AFC9B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602E653D-705A-4F1F-853A-2575E930D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9C2BDC14-1079-4F1E-B2D2-BCD84AD1A0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8C2FE714-5190-4FAB-AAE4-B51A4788E8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1EFFC09E-C051-4261-8699-E1B4F4B8A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748080-D726-43D6-BBFE-C0FEA2E4F877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DB5C0F-1C7F-4701-9FB8-F68BC597C2D3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82579"/>
            <a:ext cx="5080000" cy="39451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30CC01-79CC-435D-AC05-96DC01A6794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045619"/>
            <a:ext cx="8384802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470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1EFFC09E-C051-4261-8699-E1B4F4B8A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748080-D726-43D6-BBFE-C0FEA2E4F877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A373A4-DD32-4625-9A36-8BDC8C392D24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54937"/>
            <a:ext cx="5080000" cy="40833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CD5479-C98E-49B3-A7EA-D9ECA667CC20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30" y="5020734"/>
            <a:ext cx="8448550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634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1EFFC09E-C051-4261-8699-E1B4F4B8A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748080-D726-43D6-BBFE-C0FEA2E4F877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6F5FDD-9844-469F-9738-E5F408BF1AB0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12174"/>
            <a:ext cx="5080000" cy="47971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6B9230-F6FA-4075-B2E7-7FB96A3387EB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73363"/>
            <a:ext cx="864096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426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1EFFC09E-C051-4261-8699-E1B4F4B8A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748080-D726-43D6-BBFE-C0FEA2E4F877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F02B29-D320-4AAD-A853-F936AE5A085E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17460"/>
            <a:ext cx="5080000" cy="35881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5E7622-1F3F-4A2F-A2E7-AA7184F88A06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841871"/>
            <a:ext cx="849694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10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1EFFC09E-C051-4261-8699-E1B4F4B8A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748080-D726-43D6-BBFE-C0FEA2E4F877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90CF4C-5088-4185-8E88-C874E9A3A1AC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00991"/>
            <a:ext cx="5080000" cy="3654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0DC669-119D-4EAE-8081-FDA468DC13F9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62" y="5009289"/>
            <a:ext cx="8456810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491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1EFFC09E-C051-4261-8699-E1B4F4B8A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748080-D726-43D6-BBFE-C0FEA2E4F877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7F9DED-61D9-4D4B-BCD0-29FF7178ED6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61594"/>
            <a:ext cx="5080000" cy="30116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ABDC0A-E4ED-4637-B297-9061FBCAC618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4545500"/>
            <a:ext cx="816414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82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1EFFC09E-C051-4261-8699-E1B4F4B8A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748080-D726-43D6-BBFE-C0FEA2E4F877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58F73B-E708-49A3-A579-81863503E059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26698"/>
            <a:ext cx="5080000" cy="31512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7434D6-F863-446F-9FC8-FABB98FC60B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951063"/>
            <a:ext cx="8636322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235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1EFFC09E-C051-4261-8699-E1B4F4B8A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748080-D726-43D6-BBFE-C0FEA2E4F877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90201F-9E27-44B3-9DD6-D222B544CA8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80422"/>
            <a:ext cx="5080000" cy="29363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0B30C0-FC95-4515-9415-A27CAAA8A56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49473"/>
            <a:ext cx="8568952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340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1EFFC09E-C051-4261-8699-E1B4F4B8A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748080-D726-43D6-BBFE-C0FEA2E4F877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94D1D6-E6E8-42F4-9E4D-3CB1D698D27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97515"/>
            <a:ext cx="5080000" cy="32679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5953F2-B485-4828-A13F-81644C73E56E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21788"/>
            <a:ext cx="870833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617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1EFFC09E-C051-4261-8699-E1B4F4B8A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748080-D726-43D6-BBFE-C0FEA2E4F877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8A274F-F10E-4A62-AD5E-DE0434D6BAEE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24385"/>
            <a:ext cx="5080000" cy="31604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275DD1-1D68-4CC8-AB24-D3CB56C923FA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93864"/>
            <a:ext cx="8856984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731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1EFFC09E-C051-4261-8699-E1B4F4B8A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748080-D726-43D6-BBFE-C0FEA2E4F877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9DCE90-8B60-4786-8D9D-D65B8C10C463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69617"/>
            <a:ext cx="5080000" cy="40099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D5E488-F073-437D-BEEB-B653AB87C783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62" y="5151711"/>
            <a:ext cx="8456810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58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1EFFC09E-C051-4261-8699-E1B4F4B8A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748080-D726-43D6-BBFE-C0FEA2E4F877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08A4D7-9490-4319-B529-56CBC98B495F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59904"/>
            <a:ext cx="5080000" cy="45584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03E967-56C7-4463-969E-01D2E62F3781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4" y="5501470"/>
            <a:ext cx="8556625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891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1EFFC09E-C051-4261-8699-E1B4F4B8A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748080-D726-43D6-BBFE-C0FEA2E4F877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691BB3-BECE-47BC-80AE-6D9CBED6ABEC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39204"/>
            <a:ext cx="5080000" cy="35011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38F68B-FB45-49C8-B5C2-EEAB53966B1D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88809"/>
            <a:ext cx="8496944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605699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</TotalTime>
  <Words>232</Words>
  <Application>Microsoft Office PowerPoint</Application>
  <PresentationFormat>On-screen Show (4:3)</PresentationFormat>
  <Paragraphs>31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2021-10-09T09:40:40Z</dcterms:modified>
</cp:coreProperties>
</file>