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9"/>
  </p:notesMasterIdLst>
  <p:handoutMasterIdLst>
    <p:handoutMasterId r:id="rId10"/>
  </p:handoutMasterIdLst>
  <p:sldIdLst>
    <p:sldId id="263" r:id="rId3"/>
    <p:sldId id="269" r:id="rId4"/>
    <p:sldId id="268" r:id="rId5"/>
    <p:sldId id="267" r:id="rId6"/>
    <p:sldId id="266" r:id="rId7"/>
    <p:sldId id="265" r:id="rId8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C82672-146B-44B8-AB17-25A60A4FE1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923B8-6B73-404B-A026-3881F6BF7B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2A99B100-EA3C-4AE2-8613-4E1891BE0A1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DCFCC-5676-48BC-BB44-C98C9CA9AD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1208C-7F24-47DD-8415-D0674177A7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9F5ABC03-8917-43D6-8993-95376C88F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1EA7764-5B69-4FA9-8EF2-00B57C2952D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7E4C73C-D2B8-494D-89A9-5BB3A79E063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A9951500-3F35-4809-B47A-9F40B1ADBE0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DA74AE65-E2BF-494B-923A-A317CACF90E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F550F3A8-CF13-4866-8697-DA95F9E1ECB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26FEABDA-25DC-4188-BFCF-4EE460519A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3E2A5291-AA27-4D3D-83DA-6577B35DD6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5D2F6AAA-C8B7-4321-9CFE-70FEAFDF46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ED2BC33-8B04-4D4D-9980-F81451E67984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A484E0AD-9CB3-45F9-A7AC-387A2E77D8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EFEDF858-82DE-4360-9919-2468291021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CCA8ED-A199-4405-84DA-A61E269811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77758DC-B683-4565-BE9F-185FC4138B0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62346A1-A042-4EC4-AC15-31E9566D37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6801E9E-7462-4131-8251-8045DAABA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428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CCA8ED-A199-4405-84DA-A61E269811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77758DC-B683-4565-BE9F-185FC4138B02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62346A1-A042-4EC4-AC15-31E9566D37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6801E9E-7462-4131-8251-8045DAABA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8463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CCA8ED-A199-4405-84DA-A61E269811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77758DC-B683-4565-BE9F-185FC4138B02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62346A1-A042-4EC4-AC15-31E9566D37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6801E9E-7462-4131-8251-8045DAABA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633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CCA8ED-A199-4405-84DA-A61E269811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77758DC-B683-4565-BE9F-185FC4138B02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62346A1-A042-4EC4-AC15-31E9566D37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6801E9E-7462-4131-8251-8045DAABA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5669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DACCA8ED-A199-4405-84DA-A61E269811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77758DC-B683-4565-BE9F-185FC4138B02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C62346A1-A042-4EC4-AC15-31E9566D37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6801E9E-7462-4131-8251-8045DAABA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706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99BC99-67FF-4222-B1CB-1388E94A72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9D041-5F98-4F40-8DD6-B009645A5B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53DF36-1B79-47A6-8241-17595BE311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E09DA-922D-4DEB-87FA-B0398B204A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EBA5CC5-06B9-4F3C-A12C-2A42EF859E8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6275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AAA2D65F-83A4-4A2F-A458-A917F3753C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21CD72C6-010C-46D1-A036-0D539213AE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1B3A885-07C6-40B2-AFCA-43700C631F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C5FC21D-6E0C-46BE-9E91-90B0F6F71F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E788790-F52A-4D9C-BBF2-F6CC56D29EA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771BA7B-2AB8-4C4E-B200-C71E53F9B3D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0611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891BD41B-E0F9-4E97-9148-09742D9231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E6BD8A42-1241-462B-82BC-E52DC977E53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52D2FCD-CCE5-4B30-A388-7134CB1ADE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61393D-03BB-4B05-911D-BBEBEF875A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273042C-C3A1-49BA-B843-98B79C6427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FCF001D-5E80-4DFF-B20B-CBD06B57E0F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75862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4C64F82A-5714-4D14-89B7-BA03DAB2EA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457FDF8-1B56-42AE-A69C-112503B896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4C8D7A-D9CA-4EE2-BF82-94847C6C61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3967C3-C7C8-44DB-A92D-021C629B67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D84A59-68AF-4A21-ABD1-58D0E4BF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89D8F5B-4E19-4371-B0BE-C2519C4DDFE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1583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909DE-03AF-4704-B5E8-B1BE69955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FE849-51AE-4FB9-BB81-20862BEF1A2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56D15-70E9-4852-92C1-957A1B4CC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550F5-3B5F-4425-B76F-E86E7B5B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869AA-C56E-4E1E-9DA4-C5AC527E4A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323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A812E-8339-40B3-A58C-BFC8B3279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82B4-9D0A-4E29-84E3-4ED2C003B8C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5CD2E-567A-461E-878B-67966486A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62CF7-F31D-48FA-87FE-BB8DB5D9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7C5E7-74C6-4B6C-9B7D-4C2E7FE98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530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F9C09-1A84-4FB3-A6E9-D8E503D89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4F6B1-2DB2-4D69-ABEF-946B6F23C56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6F179-03FC-42B9-8B32-B73D16E4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FB61A-BE12-4C15-ACBD-6E89641AF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3C38-DFC4-4574-B8C2-47FE6E2B0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3942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69C08E-CAF1-477A-87EC-07FC97E6A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62B82-5560-4D06-BDA2-38B09746F0C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B4A19B-BB78-4054-9D1B-3F28AC9E6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E13E58B-C9DD-4DE1-98D2-7AB0513D6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AFA46-D0D9-4A21-B627-1ADE971CFB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558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5BE3FF8-DF89-4861-BD32-7B19C0490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63DCA-7AD8-4C97-AD5E-6932E503CA5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9846228-4F79-40C4-AB33-3113F7DF0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2B633A2-797A-4888-9819-136FFF01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F0BB5-E572-407C-93B3-6977EA841F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12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E5FECB6-1E4E-4347-B03D-721D19642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1E7F8-AB0F-4DA0-905E-CA196E2B978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4CCF9B7-7B16-4B2B-9D09-14F5DCEE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30043CD-17CD-487F-A299-108A3659E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A37D4-C04C-4136-9EA3-1196E7FF0F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137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4254B82-B568-49A0-AE86-240FC5E44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257F-A13A-4C50-8027-DA91600D5DF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C2CBA57-80EF-4AEC-81B1-7510D4F00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63ACD1D-3FF7-49B6-9532-3994FB27E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1B4DB-0EE8-4FD0-A7CA-26F0C5F7E8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935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522853C-D55F-4F0D-BCAB-F31DA4D9F5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BA67C420-D0F5-4021-B9D9-C364C96EB4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B748EC2-5D48-4098-B87E-791DFE4E3F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613AAC4-D5E7-4B81-9A96-B11C1383C2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EB82AC6-1002-487A-8396-FD9D4C031E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4FC47BE-FE0B-4E20-A1C5-DD1835D5C9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945810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84C4BB-36B3-4723-AB06-39F3193E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AE288-4F61-4DB6-AC4C-932A98F4686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83DDD41-5EA6-4665-AE68-812A902D2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4F54B8-0E35-40F8-88B6-A69851795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E9B96-19AE-422C-BEA4-A0DA527F4A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4112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84E342-9B3C-4A13-9EF3-7513982E2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4FBA3-75EC-4CB5-B1CA-7339853BB22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E8E6AA-BC60-4831-9F24-98DF1E764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56D33B-9424-4751-AA90-CC3C4202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20082-7693-49A8-9D3B-E0B04EF7AB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76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956C6-E12E-4C92-B4CE-E6F62D574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94AE6-BD33-4D59-B32F-D520983E5B5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3738C-96C4-4BDC-BEF7-2F7E5499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211D3-78F0-4A09-96D9-7B0BA0B26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DEADF-E3EF-4B71-AE90-06AB30AC7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254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7D8F6-2D73-41EC-977D-1692883B5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115B2-195D-4EF5-9408-86EC6170AFE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4B0D7-183C-4443-83BA-74E2620B5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C1C84-9EF0-4C0C-9814-6BEC0420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AD2B7-F863-4F18-AFC3-50CFEA9FA6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368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450F64E-1BBD-4EDF-A43A-62DE75A25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6129-A943-4978-BD10-165763E0505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16BB12-FBB4-46A6-A959-A3284FF3E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8F7A95-16C9-4449-A2E9-F507E91E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9DD59-0C01-438F-9422-70F022CE9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33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C541EE8C-304B-4B50-8F76-B356D106D6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CD1FBBF-86DA-4509-9062-CD5990FF98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9556A6-C409-4E4E-B144-05B6A767D9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90B5C11-711B-4715-956D-4A27FC8CA2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C6819BA-B356-429C-833F-2D6CFE91BB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4B2D033-CEA4-4F8D-9092-D76F36D006C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0767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355BD86-279A-4205-B791-9F736EFAD4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4676E19D-3128-49A7-A22C-1934BAC0E1B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531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CF61E452-C303-44F7-8722-2900BE748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2A4C22D6-C4CF-4C63-88AD-501E50DD7F6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FC28BC07-B92F-4680-9FE2-167DE9EDA8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F5232310-FB06-410C-AD09-04BDE569F7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CDDB476-4A6F-4BF6-A4FE-47168AD5DB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17BF54A-9C56-4316-A709-23BA6558273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4381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60602B06-DD73-42D5-AD97-91538D3A1B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91613D-8049-41F7-9443-DF859A7EA4D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2EE70-5795-41E7-A665-4F9570CCD2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ECD8B-DFDF-4641-8EC7-39610C7E9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30409D-BC07-4720-ADCA-8500165031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4A1443C-292F-4F55-A7F7-E3DA9FD3E92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03486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B9C2C60F-2883-41A1-93B2-4C3A5988FF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EFCAB5C3-A455-4A1E-99CF-748DB7B307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4314860-8C70-446F-B4F8-D403CAA44E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96452C-06CA-414F-9389-1B55A60544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F6F59F7-FDA2-4A95-8DFD-0556A44C9F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49FB427-1555-451E-BA88-FA1E8CBF754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386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295ECA5-F851-474B-9357-7601E7054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DCD2CA9-F1B5-485B-BBC4-196D8605B0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CBA0D0-BAC3-429C-BFF3-3B4A7D1196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09222-E8AE-4396-B775-A7D62EBD68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09E9BA-7612-4C3B-8814-7C70206F4F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A3B29C4-7ED1-405F-BB22-F0FA2AB6E1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3658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74350B13-6020-42B4-BBE9-0BAAE6584C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C43D6D4-4180-40D4-B933-09CA7A3F57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2FA5B0-45DB-49F2-8057-1D413C62F7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DA53F6-0362-4C4E-9071-B4C76226B4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9748A6-FEB2-4198-85A2-7FFF7379C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268612F-2A36-4CF1-8A0A-3442F5C96F9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1874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70EF069-BF52-4234-AC8F-8C3E51FF6E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927F965-4A33-4422-861A-09848A5952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5CBCC81E-7EF8-451D-B274-E6091F33BB1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A22D4FB2-B035-4BEF-9DF6-B480F6B1846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893B3E52-13DB-41B8-8154-F4BBB1BC1D9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A028D53A-547B-4FE8-AAF3-52F285DDCF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DB9024B5-EF82-4CA0-94E1-BFD926E33D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2F33F5B6-AC16-47A7-A6A2-7A1FD11E4C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95301-A278-4FB0-8B10-5F8550A7ED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84555AB-FCEC-498B-8176-8029B6B590C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64C68-65D3-4B1A-AECC-1305FA7F42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506C3-ADDF-4F3E-BA76-609B626CE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F7C75B1-4095-47E0-BD49-E26C8AB2324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20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20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20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20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20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20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20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20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20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20\img\img009995_img00000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8754F06C-6D20-4086-84B7-B900D1F3394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3F0DBDF9-BFD7-4C3E-9459-0151B6C8BF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20 Sustainability, Environmental Stewardship, and Asset Management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3DFC48A9-9BD5-4706-9840-13E8507F1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ED6CCF02-32D2-4086-BBD4-2E6E76572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1E613570-3E3A-49DA-9BAE-18DC032B0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8A06980C-464E-447B-B54B-B0824210C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DE3C8A01-057F-4277-B383-816D7C222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65377-AB18-4194-ACB2-500AA1D345C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CC4D0E-0EAA-49D0-84F8-2670FF5775A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16311"/>
            <a:ext cx="5080000" cy="27927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2310BC-39E1-4947-A618-43D82E65AEA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33" y="4606142"/>
            <a:ext cx="8431205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0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DE3C8A01-057F-4277-B383-816D7C222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65377-AB18-4194-ACB2-500AA1D345C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C8E649-EB9F-4332-8F47-937826BA957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93266"/>
            <a:ext cx="5080000" cy="2884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3435E-8C46-4374-BB13-3B20498C58D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17825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6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DE3C8A01-057F-4277-B383-816D7C222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65377-AB18-4194-ACB2-500AA1D345C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AF50D7-3C70-41C7-B52C-0E09A165304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296" y="317500"/>
            <a:ext cx="4297408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579686-095C-442D-823A-A980D8EF9F7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47361"/>
            <a:ext cx="878497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05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DE3C8A01-057F-4277-B383-816D7C222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65377-AB18-4194-ACB2-500AA1D345C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4235E6-79BA-4BCD-B38C-FB1897C8AB9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66" y="317500"/>
            <a:ext cx="3744468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ABEF66-94F6-4D0D-9E19-268EF623016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6" y="5547361"/>
            <a:ext cx="836925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54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DE3C8A01-057F-4277-B383-816D7C222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565377-AB18-4194-ACB2-500AA1D345C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533F51-375B-40D7-84F8-9B8FE2391E3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578" y="317500"/>
            <a:ext cx="3704844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2C325C-64D6-4F8A-9646-0D3AE712DE9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5535083"/>
            <a:ext cx="762248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85752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107</Words>
  <Application>Microsoft Office PowerPoint</Application>
  <PresentationFormat>On-screen Show (4:3)</PresentationFormat>
  <Paragraphs>15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2021-10-09T10:05:32Z</dcterms:modified>
</cp:coreProperties>
</file>