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5"/>
  </p:notesMasterIdLst>
  <p:handoutMasterIdLst>
    <p:handoutMasterId r:id="rId16"/>
  </p:handoutMasterIdLst>
  <p:sldIdLst>
    <p:sldId id="263" r:id="rId3"/>
    <p:sldId id="275" r:id="rId4"/>
    <p:sldId id="274" r:id="rId5"/>
    <p:sldId id="273" r:id="rId6"/>
    <p:sldId id="272" r:id="rId7"/>
    <p:sldId id="271" r:id="rId8"/>
    <p:sldId id="270" r:id="rId9"/>
    <p:sldId id="269" r:id="rId10"/>
    <p:sldId id="268" r:id="rId11"/>
    <p:sldId id="267" r:id="rId12"/>
    <p:sldId id="266" r:id="rId13"/>
    <p:sldId id="265" r:id="rId14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13BA33-7705-45DF-9B2B-42D3E8EE10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A2ACDA-AA5A-463E-B4F0-45CA0253B4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2004EF3A-4955-4F47-8B89-484C459C1EA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4852A-618E-4C76-BDB7-BE3B883070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63F1D4-8FB1-4A45-A512-C84865D436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D9771D85-1C26-4258-8E07-823F5249EB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FE3E353C-0825-43C1-8D4D-3AD42B0CDA2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CABFD6BA-D830-4F24-AEB1-685D7948402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93AF415D-49A0-419C-99FB-30A665C7F1C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C157C699-AC29-4AB4-B2BE-C4C78926A3F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E8AF5393-A9A5-4962-84D1-493B9EC63A5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A23020D9-4588-458B-8A27-2286851248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FADCDC56-D0C6-4CA1-8FD4-1CFAEC0E0C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B7DB313E-FA70-496B-B353-061DACBFB7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7F8201B-ED84-49FE-8069-2FEDFA8D2F33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7418E5AC-C772-4331-BF8E-40AB0C7E6F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EB1868D1-8CB7-4C8D-A954-BE30CE3281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4827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3213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6048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8382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3601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0295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0579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5328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8470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2847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1586375C-0958-4142-844E-E35BBCA704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6B5E8E0-127B-43CB-9D42-71344830B4D4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5ABC8E5-C59D-434E-906F-2157EBCEC5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023E2CE-9525-43D8-BFB2-D0F6993CCE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0366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28F27F-A696-4241-9761-3C710595E2A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77561-8258-4860-8831-EEB20E4285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B19A94-6208-4CD5-B486-0413A245C5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D41E66-F74F-4E09-A8F3-04C44260CB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03A717F-B468-47EC-8CF1-D0FC6E03BCB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0747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7C19ECAE-0C9A-4B97-99EB-1286A19135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1B00D1D8-034A-4C6B-A83A-16E5222E708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EEFC030-BD71-4B52-8EC1-B826A0B27E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E643061-D6A5-4202-9215-BE4770F1F1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9A1E3ED-EB8C-422D-8965-CB55FEBAC6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FD41EA8-788C-4EC5-95E1-FA9897FECF1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6801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049854D7-EA6D-4936-89E2-C3E5829CB0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5E275869-F82D-4E04-975E-24815B1C9CD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87C714A-3BB9-4FEC-8464-58487973FE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FCB8DF4-8A24-478F-BB7A-A299C3D144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F036135-B6EB-4A40-908B-E9952C88FC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462D7A3-2E3F-4A82-9AFC-7D7C0B4CB44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16453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BD8E70BE-0770-46AA-AFCE-A9BD5638BA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0C6D9D36-D078-4B63-A268-59F2D86A77B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C636C9-7417-4DE4-8526-CD0DD12F2F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3D163A-282E-499A-89EC-2EE41B9DCE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2D15FC-9996-460F-B3F8-30AC892826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1B4B9FB-8D0F-4185-A9CE-AEAFF98FE29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87941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957B54-A3B1-4BD0-9FBD-540E8E25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246F-4075-4AE2-A3F2-32F83E3EA42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55EDE-61AE-4CDC-BE9F-488856642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3B742-6743-44C5-BB4F-9C534472D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42B80-6B64-4324-851A-7BDECA22EB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7608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D93DD-1148-40C2-AC6F-5D513D8E8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2E9E7-894C-4D21-91B1-E2376811C9B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58CBB8-5197-4759-9A21-453FDBF2B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5F8E4-A0E4-41C5-8A18-E70058A2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ACC91-2730-4805-B8C1-834A562E6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9684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4AE62-1D41-4287-B47B-C30405B1B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CAA70-2DF5-4849-9096-515F877C0B6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D57AF-E8E0-4ABF-8605-20608DF33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63830-76CD-4A22-A639-C9AAA009B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8260F-A7CA-41A2-9117-405B6AD708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402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32B96CF-8750-4A14-8FE5-0F7D2C9FA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D3B43-E99E-4E4A-9E54-77BD1951743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BE1110D-57CA-4458-AF2A-F8D4F3FD7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BD7FBC3-16E4-4385-B038-3E2F07865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91C7D-496D-4F9A-B30A-8C1D03E795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4831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865D9D9-B4CC-42D4-AB1D-90BBE0CAE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B751D-2EB7-44E8-8714-F65874ED7E0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100663E-F9DD-4456-B9C4-746F46B0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F6AD7C2-F626-40E7-8C02-12D8CC14B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8AC66-673A-4053-B580-07E2C1B773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077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A434AD1-B15A-4DEE-B7A6-AE7B0E06A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D1E07-130B-48BE-8953-9AFD0D041B4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062410E-1B91-40CD-B1BB-0F536649E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97F6D06-15CC-472A-9A4B-522B61277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FBEFC-BA66-4887-872B-E8F027F3DF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1100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AE4BD91-4C93-4B37-B41F-81280955A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AC545-B68A-4113-B209-149C81D1261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741F5F8-8199-4BD4-8352-81707CA0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6FF8724-0A0F-47CE-B0E8-4F387D5F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056B-25CE-48E4-A953-F90403BDE8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350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12CDBA17-FF16-4CC7-A643-5B8917519C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1EA90CDB-EE86-44AB-9F1E-114E408807D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76D8401-13F6-45CB-BF75-4D78FDD943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C32FE31-DF39-415F-A189-B48069E5F3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473BEC9-CA18-4EAE-B60A-35517A548B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69888351-5822-4AFD-B259-7A774034930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313814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5D1984-0AD7-4D84-9AB3-FA1B0DD73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1B0EB-7E37-48F6-8830-711FF44C2F4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D2F4499-3D5C-4AFB-95A4-04A615D54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E3802A-848E-4DFF-9607-A9C859D08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38C7E-0AE3-43AB-AE60-47EB7B0852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852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055E9C-875E-4454-88BF-C1EA6B3EA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C77E1-CE3D-436E-9E78-83372CFA2C8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DBFDC59-AFF5-4175-8BC1-069CB336E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381BA0-AB08-4803-ABA4-683917FD2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D4E12-30EB-4E5F-99F9-055E38D2B2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2124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ED42B-9928-4F78-B21D-310820DA5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2FF1F-48F1-4CC5-889A-A0F32B642BE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5086E-BEEB-452E-873B-04655B06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C3833-2445-4DAC-A137-1AEDFC06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2C9AF-5F4B-402E-9D82-72A898C3E2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889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F3240-ACF7-43F9-AD77-8D9326724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869C7-ABB8-4876-8F84-89741044A02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EDACD-825A-48EE-8014-A75A90554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6469C-9210-454C-A3C5-7AFB16CBF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6A586-BEF8-4CD6-8FBA-56858FD64C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829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EC7FB7-B12C-4F40-8ECF-85A1BD931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6F20B-3544-4618-96AC-C412DDBCF55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BE26B7E-8632-4585-9EAA-A66D15E3E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51A9521-FF87-40DA-9993-FE5019992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A2585-1055-439A-87A5-46AA274D01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998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E25CA000-4C44-4A08-AD50-4543BBA867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6869868A-DAF2-45FE-A216-18B821FD296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3EDC42F-B710-42AF-802A-D0E6E46DF6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82EC1C5-AB30-4EBF-BD7D-8A6A80B053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F9F984C3-8A30-44FF-BBA9-D45F0A4DD5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9B26907-FE3C-4ED7-8A7E-2D8321A17A9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03314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CCC044EF-4435-4AA3-A680-6A2D020A1A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41117BED-68B7-434C-8DF0-4F6895835F8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078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109819FA-3B42-4786-9FF5-66C1236EBA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D844F9F9-F823-4F0B-9C7C-A75F82DAB53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DA6730A9-45EF-4A32-9E9F-E705F14305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8DCD3251-152A-480D-8326-1105D68EED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C4CCDABF-4B8D-4AD7-B0EF-CA3CEC71CD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1226B1B-3A85-47A0-859E-6011D99CD4A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2559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0DFC9CA8-D023-4EBB-976C-891DD4A2A8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6F7624-A90D-4683-8D12-CC71A7BCA47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7C93BF-58D8-416F-8D93-F6C4D32298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73CBE3-6AED-4949-B860-33C795E25A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BA39BA-D874-4167-A3BE-60F10AF19B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E2096A2-E3F7-4B5B-9D1C-B1552C832FE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6256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D1278224-F01C-442A-B1E1-07BA8CF640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8680D797-B994-48FE-959B-A888F8629AB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00FE5AE-D5BB-4A0E-9248-473DF35186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3F28CBE-8E3B-4381-A286-88FABA6EE8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8355E5-2473-4E65-8477-2D018EC5ED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C25C41F-7F47-47C8-8628-5137ADB5D24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4925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9A168429-1197-4255-8CF0-3C2BC5105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F004CE1A-F511-4764-9B81-97221599F14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9E64E3-A8E8-434F-A43C-ED3FFFDDA4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1F6494-57AF-4EED-8C35-E87ECE7BCE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C2B544-DF7D-495E-A3A8-7BC24B5206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BD183EA-F375-4E8C-AE9F-9E501CF64C4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5678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C2BF8D28-E737-4CA6-BDB2-FCE2A325E7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FD34DC70-6705-493F-AEF3-2F89E561C88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8DB844-4F4F-4E4E-811A-B2F7F35F82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FF907F-019F-4DAE-8B3F-2261D252B7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F6452E-A032-4781-9256-33D5BBAADF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9399A65-2A33-49B2-97C4-C32993AFEE0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5620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80A61C7-5C91-4FF8-A423-9FC54B33C0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E661BDE-4857-4496-94BB-6B265E0B42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7E56C14-BBA0-44C0-BCA2-11F9EFD4ECE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A7AD3D52-FE24-43AF-8CE9-415261CD6EE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FFE72823-117E-4690-AAB7-7468B2DB88E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492CA651-04F2-4E2A-8979-3FE17FC45B7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2B52F1CE-4CC4-4B5B-A3C5-8D9564460F8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892248BF-C5C8-41DE-9656-011689C2593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1B4C7-42A8-4D3D-BEB0-36558D7646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2775737-CA4A-42AC-9C73-1A16EC18BB3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3540A-1E59-4532-9638-F1171BE2C3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CD8C2-F129-47D4-8A54-8DECA2392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72A8229-1DFD-4898-BD0E-6D05A1359CA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09_cap.jpg" TargetMode="External"/><Relationship Id="rId5" Type="http://schemas.openxmlformats.org/officeDocument/2006/relationships/image" Target="../media/image20.jpeg"/><Relationship Id="rId4" Type="http://schemas.openxmlformats.org/officeDocument/2006/relationships/image" Target="file:///D:\Murugadoss\MGH_PPT_Process\100821\3\9780071820127_EPUB\ops\new\9780071820110_figure-ppt-ch004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10_cap.jpg" TargetMode="External"/><Relationship Id="rId5" Type="http://schemas.openxmlformats.org/officeDocument/2006/relationships/image" Target="../media/image22.jpeg"/><Relationship Id="rId4" Type="http://schemas.openxmlformats.org/officeDocument/2006/relationships/image" Target="file:///D:\Murugadoss\MGH_PPT_Process\100821\3\9780071820127_EPUB\ops\new\9780071820110_figure-ppt-ch004\img\img009990_img00001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11_cap.jpg" TargetMode="External"/><Relationship Id="rId5" Type="http://schemas.openxmlformats.org/officeDocument/2006/relationships/image" Target="../media/image24.jpeg"/><Relationship Id="rId4" Type="http://schemas.openxmlformats.org/officeDocument/2006/relationships/image" Target="file:///D:\Murugadoss\MGH_PPT_Process\100821\3\9780071820127_EPUB\ops\new\9780071820110_figure-ppt-ch004\img\img009989_img00001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04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04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04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04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04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4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04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4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04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9E880FC-4CE4-4407-93E2-A05B0C37A17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E2FD03A3-B6DF-43D6-ADE2-E8E8A75AE93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4 Database Management, Data Needs, Analysis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4AAC6395-216E-4035-B25C-9DC7FE00A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B9DFCF55-0F8E-4937-8238-978DFCCD1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B1D41415-0400-45FA-88EC-15F6E42561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B2252AF1-4C79-4C49-B2FC-12BA9D193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2931C6-9B44-4563-B508-B00E7058241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686777"/>
            <a:ext cx="5080000" cy="17976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33317D-85B5-4168-B44F-0CBAC98600E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712602"/>
            <a:ext cx="873194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77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A7011C-CE75-4228-82B8-8EDD521ECEB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18239"/>
            <a:ext cx="5080000" cy="31850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EBE24D-C439-48A8-AF27-C8DE73AC182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31881"/>
            <a:ext cx="859256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13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46BFB9-1D01-4DE2-AE6C-A370AE39B71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56378"/>
            <a:ext cx="5080000" cy="30324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6DE163-1E61-428F-8349-F1D49C989B1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553324"/>
            <a:ext cx="799288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33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99ED47-6813-4C77-ADA4-A7FCFDB3C1C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850" y="317500"/>
            <a:ext cx="3888300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63A3EA-BAD4-452C-A8A4-5D20176BC571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97194"/>
            <a:ext cx="835292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467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21F4E1-C105-4010-BA94-A433DB60D6A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39350"/>
            <a:ext cx="5080000" cy="46612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FF0F70-6721-4780-AFB0-7B4554587E5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509750"/>
            <a:ext cx="835292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852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8E2195-7B69-4C24-B989-CA6CF740762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9438"/>
            <a:ext cx="5080000" cy="49108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6744FC-5925-4174-9E42-A07B394B0F6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9897"/>
            <a:ext cx="795275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129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5E2180-B3B1-4DD2-92A9-587B9269817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28103"/>
            <a:ext cx="5080000" cy="47174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0B816D-A167-4529-A70B-F24A0B481FD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" y="5379498"/>
            <a:ext cx="8737155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630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6F5A60-E566-41F5-83CB-E28FCDB8C91B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89607"/>
            <a:ext cx="5080000" cy="44099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975922-CDF1-445F-B76A-E873B021AD9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522234"/>
            <a:ext cx="849694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727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E47952-C69A-427C-A1AC-5C4364C79E3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55581"/>
            <a:ext cx="5080000" cy="4580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B3F1C3-9E4A-4E08-B89C-CDA31427E0A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327881"/>
            <a:ext cx="835292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41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A6642E-11FB-4419-8E3C-914971449C2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45732"/>
            <a:ext cx="5080000" cy="30750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B78E64-5CF9-4173-8E89-4C0C863F9B5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4811070"/>
            <a:ext cx="860139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73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627B0519-0403-4907-BEDD-A14825229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F4BCD2-6344-403B-B9D9-29E221613EE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1787D5-912C-4333-9855-6B8406DA18B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25897"/>
            <a:ext cx="5080000" cy="3554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C2E1E2-76C4-4B85-A28B-B282088AAC8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1930"/>
            <a:ext cx="882047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86126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202</Words>
  <Application>Microsoft Office PowerPoint</Application>
  <PresentationFormat>On-screen Show (4:3)</PresentationFormat>
  <Paragraphs>27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2021-10-09T09:28:29Z</dcterms:modified>
</cp:coreProperties>
</file>