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4549" r:id="rId2"/>
  </p:sldMasterIdLst>
  <p:notesMasterIdLst>
    <p:notesMasterId r:id="rId12"/>
  </p:notesMasterIdLst>
  <p:handoutMasterIdLst>
    <p:handoutMasterId r:id="rId13"/>
  </p:handoutMasterIdLst>
  <p:sldIdLst>
    <p:sldId id="263" r:id="rId3"/>
    <p:sldId id="272" r:id="rId4"/>
    <p:sldId id="271" r:id="rId5"/>
    <p:sldId id="270" r:id="rId6"/>
    <p:sldId id="269" r:id="rId7"/>
    <p:sldId id="268" r:id="rId8"/>
    <p:sldId id="267" r:id="rId9"/>
    <p:sldId id="266" r:id="rId10"/>
    <p:sldId id="265" r:id="rId11"/>
  </p:sldIdLst>
  <p:sldSz cx="9144000" cy="6858000" type="screen4x3"/>
  <p:notesSz cx="6858000" cy="9144000"/>
  <p:defaultTextStyle>
    <a:defPPr>
      <a:defRPr lang="zh-TW"/>
    </a:defPPr>
    <a:lvl1pPr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14" d="100"/>
        <a:sy n="114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8" d="100"/>
          <a:sy n="98" d="100"/>
        </p:scale>
        <p:origin x="-2944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500708A-116F-4FB5-A4E8-2124DBD07CD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BE1615A-2D07-4156-8B17-99B22B25FA3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新細明體" charset="-120"/>
              </a:defRPr>
            </a:lvl1pPr>
          </a:lstStyle>
          <a:p>
            <a:pPr>
              <a:defRPr/>
            </a:pPr>
            <a:fld id="{65909BFF-DEB9-4472-9BAE-6DB122AA643C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4C9B36-9229-4D00-B502-B26B6D5F3B0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102B826-C511-4C0D-8910-FAF5B4DDBF7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新細明體" panose="02020500000000000000" pitchFamily="18" charset="-120"/>
              </a:defRPr>
            </a:lvl1pPr>
          </a:lstStyle>
          <a:p>
            <a:fld id="{12555641-0FD9-472A-B339-DEB44DE08C2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9B27D3D2-A090-45C0-B1AF-6BEE0D3ACB39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新細明體" pitchFamily="1" charset="-12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9BEDAD44-1BA7-4B0A-9DA5-BC5FE3085550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新細明體" pitchFamily="1" charset="-12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>
            <a:extLst>
              <a:ext uri="{FF2B5EF4-FFF2-40B4-BE49-F238E27FC236}">
                <a16:creationId xmlns:a16="http://schemas.microsoft.com/office/drawing/2014/main" id="{24DA7280-E09B-412C-9246-25C330227713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7" name="Rectangle 5">
            <a:extLst>
              <a:ext uri="{FF2B5EF4-FFF2-40B4-BE49-F238E27FC236}">
                <a16:creationId xmlns:a16="http://schemas.microsoft.com/office/drawing/2014/main" id="{A5E2469B-E646-442B-BE13-15E5D58F16FC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/>
              <a:t>按一下以編輯母片</a:t>
            </a:r>
          </a:p>
          <a:p>
            <a:pPr lvl="1"/>
            <a:r>
              <a:rPr lang="en-US" altLang="en-US" noProof="0"/>
              <a:t>第二層</a:t>
            </a:r>
          </a:p>
          <a:p>
            <a:pPr lvl="2"/>
            <a:r>
              <a:rPr lang="en-US" altLang="en-US" noProof="0"/>
              <a:t>第三層</a:t>
            </a:r>
          </a:p>
          <a:p>
            <a:pPr lvl="3"/>
            <a:r>
              <a:rPr lang="en-US" altLang="en-US" noProof="0"/>
              <a:t>第四層</a:t>
            </a:r>
          </a:p>
          <a:p>
            <a:pPr lvl="4"/>
            <a:r>
              <a:rPr lang="en-US" altLang="en-US" noProof="0"/>
              <a:t>第五層</a:t>
            </a:r>
          </a:p>
        </p:txBody>
      </p:sp>
      <p:sp>
        <p:nvSpPr>
          <p:cNvPr id="18438" name="Rectangle 6">
            <a:extLst>
              <a:ext uri="{FF2B5EF4-FFF2-40B4-BE49-F238E27FC236}">
                <a16:creationId xmlns:a16="http://schemas.microsoft.com/office/drawing/2014/main" id="{C160F3B0-F6E2-4895-82F5-151E386FD55C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新細明體" pitchFamily="1" charset="-12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9" name="Rectangle 7">
            <a:extLst>
              <a:ext uri="{FF2B5EF4-FFF2-40B4-BE49-F238E27FC236}">
                <a16:creationId xmlns:a16="http://schemas.microsoft.com/office/drawing/2014/main" id="{D03815C1-39E6-410B-9326-9D16BCE9B96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新細明體" panose="02020500000000000000" pitchFamily="18" charset="-120"/>
              </a:defRPr>
            </a:lvl1pPr>
          </a:lstStyle>
          <a:p>
            <a:fld id="{9CA94B61-8886-49BF-9624-097738D8872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MS PGothic" panose="020B0600070205080204" pitchFamily="34" charset="-128"/>
        <a:cs typeface="华文细黑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华文细黑" pitchFamily="1" charset="-122"/>
        <a:cs typeface="华文细黑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华文细黑" pitchFamily="1" charset="-122"/>
        <a:cs typeface="华文细黑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华文细黑" pitchFamily="1" charset="-122"/>
        <a:cs typeface="华文细黑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华文细黑" pitchFamily="1" charset="-122"/>
        <a:cs typeface="华文细黑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>
            <a:extLst>
              <a:ext uri="{FF2B5EF4-FFF2-40B4-BE49-F238E27FC236}">
                <a16:creationId xmlns:a16="http://schemas.microsoft.com/office/drawing/2014/main" id="{CBD1E247-DABD-4F11-BA06-8A345C3CB0A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E27DBEF2-F225-4603-8564-8245059D0D0F}" type="slidenum">
              <a:rPr lang="en-US" altLang="en-US"/>
              <a:pPr>
                <a:spcBef>
                  <a:spcPct val="0"/>
                </a:spcBef>
              </a:pPr>
              <a:t>1</a:t>
            </a:fld>
            <a:endParaRPr lang="en-US" altLang="en-US"/>
          </a:p>
        </p:txBody>
      </p:sp>
      <p:sp>
        <p:nvSpPr>
          <p:cNvPr id="18435" name="Rectangle 2">
            <a:extLst>
              <a:ext uri="{FF2B5EF4-FFF2-40B4-BE49-F238E27FC236}">
                <a16:creationId xmlns:a16="http://schemas.microsoft.com/office/drawing/2014/main" id="{51B195CC-A53B-4145-84DF-2032EF1EDD1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>
            <a:extLst>
              <a:ext uri="{FF2B5EF4-FFF2-40B4-BE49-F238E27FC236}">
                <a16:creationId xmlns:a16="http://schemas.microsoft.com/office/drawing/2014/main" id="{FADB96B4-2244-4954-B9E4-4809E913BDA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3D24F358-3554-4DB5-8956-3F4A11D7283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2FA563A4-4FDC-4EE0-9ED5-E8037A2283FF}" type="slidenum">
              <a:rPr lang="en-US" altLang="en-US"/>
              <a:pPr>
                <a:spcBef>
                  <a:spcPct val="0"/>
                </a:spcBef>
              </a:pPr>
              <a:t>2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389429D7-6D21-4FBB-ABEF-2B154DEC6D8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EF739C6D-D8E8-46E1-95B5-331E9D973D2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026930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3D24F358-3554-4DB5-8956-3F4A11D7283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2FA563A4-4FDC-4EE0-9ED5-E8037A2283FF}" type="slidenum">
              <a:rPr lang="en-US" altLang="en-US"/>
              <a:pPr>
                <a:spcBef>
                  <a:spcPct val="0"/>
                </a:spcBef>
              </a:pPr>
              <a:t>3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389429D7-6D21-4FBB-ABEF-2B154DEC6D8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EF739C6D-D8E8-46E1-95B5-331E9D973D2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812357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3D24F358-3554-4DB5-8956-3F4A11D7283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2FA563A4-4FDC-4EE0-9ED5-E8037A2283FF}" type="slidenum">
              <a:rPr lang="en-US" altLang="en-US"/>
              <a:pPr>
                <a:spcBef>
                  <a:spcPct val="0"/>
                </a:spcBef>
              </a:pPr>
              <a:t>4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389429D7-6D21-4FBB-ABEF-2B154DEC6D8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EF739C6D-D8E8-46E1-95B5-331E9D973D2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644502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3D24F358-3554-4DB5-8956-3F4A11D7283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2FA563A4-4FDC-4EE0-9ED5-E8037A2283FF}" type="slidenum">
              <a:rPr lang="en-US" altLang="en-US"/>
              <a:pPr>
                <a:spcBef>
                  <a:spcPct val="0"/>
                </a:spcBef>
              </a:pPr>
              <a:t>5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389429D7-6D21-4FBB-ABEF-2B154DEC6D8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EF739C6D-D8E8-46E1-95B5-331E9D973D2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129490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3D24F358-3554-4DB5-8956-3F4A11D7283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2FA563A4-4FDC-4EE0-9ED5-E8037A2283FF}" type="slidenum">
              <a:rPr lang="en-US" altLang="en-US"/>
              <a:pPr>
                <a:spcBef>
                  <a:spcPct val="0"/>
                </a:spcBef>
              </a:pPr>
              <a:t>6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389429D7-6D21-4FBB-ABEF-2B154DEC6D8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EF739C6D-D8E8-46E1-95B5-331E9D973D2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176327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3D24F358-3554-4DB5-8956-3F4A11D7283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2FA563A4-4FDC-4EE0-9ED5-E8037A2283FF}" type="slidenum">
              <a:rPr lang="en-US" altLang="en-US"/>
              <a:pPr>
                <a:spcBef>
                  <a:spcPct val="0"/>
                </a:spcBef>
              </a:pPr>
              <a:t>7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389429D7-6D21-4FBB-ABEF-2B154DEC6D8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EF739C6D-D8E8-46E1-95B5-331E9D973D2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992059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3D24F358-3554-4DB5-8956-3F4A11D7283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2FA563A4-4FDC-4EE0-9ED5-E8037A2283FF}" type="slidenum">
              <a:rPr lang="en-US" altLang="en-US"/>
              <a:pPr>
                <a:spcBef>
                  <a:spcPct val="0"/>
                </a:spcBef>
              </a:pPr>
              <a:t>8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389429D7-6D21-4FBB-ABEF-2B154DEC6D8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EF739C6D-D8E8-46E1-95B5-331E9D973D2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576646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3D24F358-3554-4DB5-8956-3F4A11D7283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2FA563A4-4FDC-4EE0-9ED5-E8037A2283FF}" type="slidenum">
              <a:rPr lang="en-US" altLang="en-US"/>
              <a:pPr>
                <a:spcBef>
                  <a:spcPct val="0"/>
                </a:spcBef>
              </a:pPr>
              <a:t>9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389429D7-6D21-4FBB-ABEF-2B154DEC6D8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EF739C6D-D8E8-46E1-95B5-331E9D973D2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064390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BCE27F0-440F-473B-A8A1-E980C1EF408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2762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 dirty="0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Copyright © McGraw Hill</a:t>
            </a:r>
            <a:endParaRPr lang="en-US" altLang="zh-TW" sz="1200" i="1" dirty="0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3E69D7-5FF3-4773-AE8A-DF66ABD19F3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4FE43F-98AA-4C8B-8D0C-A93361EFF99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5ED659-25F5-477D-A224-FD11666E350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F2015252-ADD3-4CA4-A0B1-F68E1528A677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116174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MHE-red-pos-rgb-150ppi.jpg">
            <a:extLst>
              <a:ext uri="{FF2B5EF4-FFF2-40B4-BE49-F238E27FC236}">
                <a16:creationId xmlns:a16="http://schemas.microsoft.com/office/drawing/2014/main" id="{675B49FC-B266-4655-894A-5A4903B3799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3">
            <a:extLst>
              <a:ext uri="{FF2B5EF4-FFF2-40B4-BE49-F238E27FC236}">
                <a16:creationId xmlns:a16="http://schemas.microsoft.com/office/drawing/2014/main" id="{2B031B26-5B99-49F5-8A5E-79C8B31CCF0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48B962AB-5BA7-4A0F-BF3E-F01983C43D2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6A66E1D5-1589-48C0-AF05-85F9CC72C80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CA234A54-F9F8-40F9-B6E3-362C4901CD4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2C98BDCF-AD2C-439B-8432-4F6F51CB2BF3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9678562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MHE-red-pos-rgb-150ppi.jpg">
            <a:extLst>
              <a:ext uri="{FF2B5EF4-FFF2-40B4-BE49-F238E27FC236}">
                <a16:creationId xmlns:a16="http://schemas.microsoft.com/office/drawing/2014/main" id="{BE4B7271-71F5-4C4F-9EC1-5E2A37BEF8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3">
            <a:extLst>
              <a:ext uri="{FF2B5EF4-FFF2-40B4-BE49-F238E27FC236}">
                <a16:creationId xmlns:a16="http://schemas.microsoft.com/office/drawing/2014/main" id="{6BFF4DAC-518E-4E56-B768-51A4C87593F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273EE526-F27A-41CF-B2BB-54E9C4863B1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6BDDF7B5-F4CD-431A-8712-4C29F02256F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5A328BF5-2CEF-457A-99C5-66917994ED1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15EF695A-B160-487F-850E-40896D93DB1B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3195377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MHE-red-pos-rgb-150ppi.jpg">
            <a:extLst>
              <a:ext uri="{FF2B5EF4-FFF2-40B4-BE49-F238E27FC236}">
                <a16:creationId xmlns:a16="http://schemas.microsoft.com/office/drawing/2014/main" id="{43A635BA-5101-46F1-B0D3-E368B83B596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3">
            <a:extLst>
              <a:ext uri="{FF2B5EF4-FFF2-40B4-BE49-F238E27FC236}">
                <a16:creationId xmlns:a16="http://schemas.microsoft.com/office/drawing/2014/main" id="{00275BB2-0C00-4E9F-8BF9-A4B27ECFDCB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5C642DA-CA79-407D-A302-927325BEA7D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0F79E2D-7941-490E-AE49-5FC03ED4418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B6B3468-4EA3-4F5B-A072-4005B6BF7A2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00C14BB5-854A-4C0E-A73D-67D40842CD6F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0867530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00FCE3-3F34-4E75-99C8-F17642021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50634-897F-4C18-BF0D-E611798B286C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6F8D91-99ED-4FD5-B185-7FCE13A103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6C272D-0C53-4204-B25A-84C969BE83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4D9CF1-1AFC-4046-8377-0EA4064D587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43716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32D02B-3F8E-4778-B38D-C76F16288A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67808F-BC53-4C4C-9948-3BBA206F23FB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5D7B19-CD4F-47E5-9E99-4D104F53B6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1A963A-D10F-4437-B8F8-D83E47BFA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5C2460-058C-468B-8636-4EB748F4AAF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96400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5C88DF-A56B-4E9A-832C-EA6DC2318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2EC267-4B9D-4DBB-B221-3EBB1CF9A834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3F6418-872F-4892-AA15-40C4886C86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4B57E8-0A49-4ACA-A136-1F975B644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12E21B-B5EE-4502-AE18-848CA8E1842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402196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5150FC4-86EE-4B63-B537-0E7A2EB57A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B41AEF-A0AE-4152-BE3C-07AEE7ED9398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AEA4AE3-E60C-4F4F-9BF9-8436E2D466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392F8F3-8525-40FF-B316-14F7C211F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481CCF-919C-4821-88B1-14C2124ADFE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360588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D1D19FE2-D68F-4EB3-9496-E6C83D5D51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C8A0A2-DEA7-4BAF-9EF6-5FD5A302F0AF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DBA6557C-55B4-4703-945E-7FB4E82DBC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9276FED-7A8B-4010-AA1D-F43EB427B1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CF4478-1544-4259-A75C-5992A8BD419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242029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1317D183-0AC3-4AE6-BAF0-86D4906372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AA4C98-89E7-4469-9028-7798035E337F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3A1BFF4-0725-45B3-B3F8-9DCC141D78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6ADC9847-D22B-4A8A-AC2E-B8A514E736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A4E44D-6E69-4C98-9A05-9D94EE3E8C5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601073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335CA5A2-48B4-4A48-A323-E5209BDFA2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721DF7-4BD4-4F54-80DF-BEBCCC9BBE2D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EB65CC60-DCFD-44F8-8C29-D0D1A9CCA6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8CCB42EB-7A9C-49EF-A1C6-2DCBF2676E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0143A4-AAFE-43F5-8A54-6DD8DE1D6E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6268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MHE-red-pos-rgb-150ppi.jpg">
            <a:extLst>
              <a:ext uri="{FF2B5EF4-FFF2-40B4-BE49-F238E27FC236}">
                <a16:creationId xmlns:a16="http://schemas.microsoft.com/office/drawing/2014/main" id="{C6F7F583-ED5E-4D33-8EC6-24A500D408F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3">
            <a:extLst>
              <a:ext uri="{FF2B5EF4-FFF2-40B4-BE49-F238E27FC236}">
                <a16:creationId xmlns:a16="http://schemas.microsoft.com/office/drawing/2014/main" id="{24FEE1FB-AA15-4038-A2C6-34836677122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7E69A2FE-5CF3-4B9D-873C-B0D823E223F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E7619282-A34C-409F-BF22-C47EA79154E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38CF8C71-9E91-4E9B-B93F-D9B75679373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2B8BAF64-2DB2-45F0-B646-CB06AF1E9CB4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1004772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F689DAE-8C4A-4AD5-BFA5-2E89574540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9DF859-F5E0-42B2-AEB7-D826C2E9435C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17226AF-1139-4E8B-AB48-DFC403349B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93557EC-589A-4CA7-AB4F-649CC60F06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1E0D44-D6E8-42F5-8771-2758571386E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8620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7B2B91B-FF37-4F5C-9826-8368450962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C0369C-51E9-4466-9E1B-A2B0392FEB94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6BCE403-7C39-4239-BB56-6B7FBE016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E2E9D9A-92CB-4ACD-B739-5D6FF1986D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38D116-309E-44C4-A14C-126CE5F0FCB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818464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B6BC88-566B-41F4-8657-DC64A355F6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639FFF-1944-4E67-BF36-8EE1DB1D6E46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4C4ED1-60E5-455F-8767-3EFC7E5A4E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4F8FAE-DC4E-4B38-9B3F-6C380E174D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E5D70A-7490-4A98-9675-973E8A071B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9366997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290DC5-C3C1-42B5-9294-AD97E1BFBD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5C2451-1343-4E2E-B171-696B26E52CEE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583A6D-1DCF-4830-923B-17E5371FF6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8832C9-B1A5-41E9-BBAF-9D5792890E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9DFC36-7159-43AD-A8C3-E30FA821B74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564014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E13D7734-A113-4766-BDC0-725FAB5316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7E0881-EEEE-439A-8345-577350916F9E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703840E-823F-47DE-8482-F1356A5ABE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E5440A4-E152-43FD-B872-F3C3A9FA9D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82AF48-8DB9-4735-946D-2F97A02C1F2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2820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MHE-red-pos-rgb-150ppi.jpg">
            <a:extLst>
              <a:ext uri="{FF2B5EF4-FFF2-40B4-BE49-F238E27FC236}">
                <a16:creationId xmlns:a16="http://schemas.microsoft.com/office/drawing/2014/main" id="{DE65466A-0536-4D18-9D1E-8208C6AB8F5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3">
            <a:extLst>
              <a:ext uri="{FF2B5EF4-FFF2-40B4-BE49-F238E27FC236}">
                <a16:creationId xmlns:a16="http://schemas.microsoft.com/office/drawing/2014/main" id="{B5D0F75C-9B32-4823-9018-67CF96DAD41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58A301D6-8374-40CF-875E-ED3742EEF32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91B334C1-2BB2-48C2-8CCA-B91280395D1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DA790983-98FE-4C66-8F22-EBE6B62A977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CADE21D5-8363-4603-9679-17719578FB82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098435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MHE-red-pos-rgb-150ppi.jpg">
            <a:extLst>
              <a:ext uri="{FF2B5EF4-FFF2-40B4-BE49-F238E27FC236}">
                <a16:creationId xmlns:a16="http://schemas.microsoft.com/office/drawing/2014/main" id="{1CF06FBE-19FA-4AF7-A339-49B1C3264B4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3">
            <a:extLst>
              <a:ext uri="{FF2B5EF4-FFF2-40B4-BE49-F238E27FC236}">
                <a16:creationId xmlns:a16="http://schemas.microsoft.com/office/drawing/2014/main" id="{7C566B7C-5A92-4823-A96B-D0D6A591AD8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031461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 descr="MHE-red-pos-rgb-150ppi.jpg">
            <a:extLst>
              <a:ext uri="{FF2B5EF4-FFF2-40B4-BE49-F238E27FC236}">
                <a16:creationId xmlns:a16="http://schemas.microsoft.com/office/drawing/2014/main" id="{F44C5A99-554C-4B74-A41A-5F89E250F3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3">
            <a:extLst>
              <a:ext uri="{FF2B5EF4-FFF2-40B4-BE49-F238E27FC236}">
                <a16:creationId xmlns:a16="http://schemas.microsoft.com/office/drawing/2014/main" id="{1BE89F48-4587-4DA8-96E6-E248C9AA0BF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E28E923A-3EB2-4F5A-AC94-34154AC62BB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0" name="Rectangle 5">
            <a:extLst>
              <a:ext uri="{FF2B5EF4-FFF2-40B4-BE49-F238E27FC236}">
                <a16:creationId xmlns:a16="http://schemas.microsoft.com/office/drawing/2014/main" id="{F782C58C-2A71-4AD2-A2BF-C82982D85D3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1" name="Rectangle 6">
            <a:extLst>
              <a:ext uri="{FF2B5EF4-FFF2-40B4-BE49-F238E27FC236}">
                <a16:creationId xmlns:a16="http://schemas.microsoft.com/office/drawing/2014/main" id="{D90687C5-2E59-4238-81D8-5E2C76AF001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5503F451-85BE-4CE2-A456-51C74FE325FA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6628728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MHE-red-pos-rgb-150ppi.jpg">
            <a:extLst>
              <a:ext uri="{FF2B5EF4-FFF2-40B4-BE49-F238E27FC236}">
                <a16:creationId xmlns:a16="http://schemas.microsoft.com/office/drawing/2014/main" id="{38AA1461-7C2B-4CEF-AEE5-998E7F5774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DC93529-6C53-4E43-9FC9-6D2F8618267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54D463-6373-4196-8588-648BFC6D604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3A9765-61C4-431D-A492-7A2C5899696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9511B1-B5F5-483A-BFC9-69157BFD9CE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D7C3E75F-2A94-4013-8C04-80E7DF97A020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866072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MHE-red-pos-rgb-150ppi.jpg">
            <a:extLst>
              <a:ext uri="{FF2B5EF4-FFF2-40B4-BE49-F238E27FC236}">
                <a16:creationId xmlns:a16="http://schemas.microsoft.com/office/drawing/2014/main" id="{08AA706B-89A7-406B-90C7-9608A4F4227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3">
            <a:extLst>
              <a:ext uri="{FF2B5EF4-FFF2-40B4-BE49-F238E27FC236}">
                <a16:creationId xmlns:a16="http://schemas.microsoft.com/office/drawing/2014/main" id="{C4C8CEA3-32A8-4DEC-968B-9DFDF8FF178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3A89F94-637B-443C-A12E-F1A38EFA203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F0ADD67-17E3-4DD2-B124-F262E9183EC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1BAE45F2-77B4-4074-864B-F1D5CDC3ED0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B6C6C6D0-879F-42E2-8744-B4B913242411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9206170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MHE-red-pos-rgb-150ppi.jpg">
            <a:extLst>
              <a:ext uri="{FF2B5EF4-FFF2-40B4-BE49-F238E27FC236}">
                <a16:creationId xmlns:a16="http://schemas.microsoft.com/office/drawing/2014/main" id="{2877EF0A-C686-466F-8BDD-942C002AF40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3">
            <a:extLst>
              <a:ext uri="{FF2B5EF4-FFF2-40B4-BE49-F238E27FC236}">
                <a16:creationId xmlns:a16="http://schemas.microsoft.com/office/drawing/2014/main" id="{E8A7DB94-91EB-4E39-ADFA-FB090AE5463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3B77187-B26F-4755-BA4C-0DBCBC7B357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8A91AF5-88FE-4AB2-9301-86D8A98BE24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F6C35F4-D3A3-4E36-8084-AF1305935A7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173CE61E-52B9-4E50-B4C5-29DD60D36FFD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5847871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MHE-red-pos-rgb-150ppi.jpg">
            <a:extLst>
              <a:ext uri="{FF2B5EF4-FFF2-40B4-BE49-F238E27FC236}">
                <a16:creationId xmlns:a16="http://schemas.microsoft.com/office/drawing/2014/main" id="{22229101-FB6A-4E6F-8121-4A6DF3E34B1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3">
            <a:extLst>
              <a:ext uri="{FF2B5EF4-FFF2-40B4-BE49-F238E27FC236}">
                <a16:creationId xmlns:a16="http://schemas.microsoft.com/office/drawing/2014/main" id="{3AF982A9-89D2-4034-9952-B76C75F625B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7B01B32-2FD7-490B-9772-57DE876337C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2DE7899-C152-4985-975D-C648934BD01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2E4B39B-C11E-40E7-9F15-79B7345A632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AA1AAC7B-DA42-4699-B7FE-E45744A71B30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718639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CF1226E1-8202-40E7-872B-3EB07B33896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0D7618B2-2C19-43E9-A2B5-52657CCBD77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/>
              <a:t>Click to 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levelt</a:t>
            </a:r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5E9BAE6C-5CA3-4BCC-9123-CF966261748E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ea typeface="新細明體" pitchFamily="1" charset="-120"/>
                <a:cs typeface="+mn-cs"/>
              </a:defRPr>
            </a:lvl1pPr>
          </a:lstStyle>
          <a:p>
            <a:pPr>
              <a:defRPr/>
            </a:pPr>
            <a:endParaRPr lang="en-US" altLang="zh-TW"/>
          </a:p>
        </p:txBody>
      </p:sp>
      <p:pic>
        <p:nvPicPr>
          <p:cNvPr id="1029" name="Picture 1" descr="MHE-red-pos-rgb-150ppi.jpg">
            <a:extLst>
              <a:ext uri="{FF2B5EF4-FFF2-40B4-BE49-F238E27FC236}">
                <a16:creationId xmlns:a16="http://schemas.microsoft.com/office/drawing/2014/main" id="{C9A431F1-D404-4DF0-AD5D-D429C4279BE8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6">
            <a:extLst>
              <a:ext uri="{FF2B5EF4-FFF2-40B4-BE49-F238E27FC236}">
                <a16:creationId xmlns:a16="http://schemas.microsoft.com/office/drawing/2014/main" id="{A987EF4D-6F96-4C49-8F9A-8DCDA5B27EB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89463" y="5943600"/>
            <a:ext cx="4572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1" sz="1400" b="0" i="0">
                <a:solidFill>
                  <a:schemeClr val="tx1"/>
                </a:solidFill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032" name="TextBox 3">
            <a:extLst>
              <a:ext uri="{FF2B5EF4-FFF2-40B4-BE49-F238E27FC236}">
                <a16:creationId xmlns:a16="http://schemas.microsoft.com/office/drawing/2014/main" id="{2D4C04EF-EB4E-40D6-9141-155F9F3BCE7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386" r:id="rId1"/>
    <p:sldLayoutId id="2147486387" r:id="rId2"/>
    <p:sldLayoutId id="2147486388" r:id="rId3"/>
    <p:sldLayoutId id="2147486389" r:id="rId4"/>
    <p:sldLayoutId id="2147486390" r:id="rId5"/>
    <p:sldLayoutId id="2147486391" r:id="rId6"/>
    <p:sldLayoutId id="2147486392" r:id="rId7"/>
    <p:sldLayoutId id="2147486393" r:id="rId8"/>
    <p:sldLayoutId id="2147486394" r:id="rId9"/>
    <p:sldLayoutId id="2147486395" r:id="rId10"/>
    <p:sldLayoutId id="2147486396" r:id="rId11"/>
    <p:sldLayoutId id="2147486397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MS PGothic" panose="020B0600070205080204" pitchFamily="34" charset="-128"/>
          <a:cs typeface="华文细黑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MS PGothic" panose="020B0600070205080204" pitchFamily="34" charset="-128"/>
          <a:cs typeface="华文细黑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MS PGothic" panose="020B0600070205080204" pitchFamily="34" charset="-128"/>
          <a:cs typeface="华文细黑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MS PGothic" panose="020B0600070205080204" pitchFamily="34" charset="-128"/>
          <a:cs typeface="华文细黑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MS PGothic" panose="020B0600070205080204" pitchFamily="34" charset="-128"/>
          <a:cs typeface="华文细黑" charset="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MS PGothic" panose="020B0600070205080204" pitchFamily="34" charset="-128"/>
          <a:cs typeface="华文细黑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华文细黑" pitchFamily="1" charset="-122"/>
          <a:cs typeface="华文细黑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华文细黑" pitchFamily="1" charset="-122"/>
          <a:cs typeface="华文细黑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华文细黑" pitchFamily="1" charset="-122"/>
          <a:cs typeface="华文细黑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华文细黑" pitchFamily="1" charset="-122"/>
          <a:cs typeface="华文细黑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>
            <a:extLst>
              <a:ext uri="{FF2B5EF4-FFF2-40B4-BE49-F238E27FC236}">
                <a16:creationId xmlns:a16="http://schemas.microsoft.com/office/drawing/2014/main" id="{BAFD0C1C-0E54-41A0-9963-8770D447ED20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2">
            <a:extLst>
              <a:ext uri="{FF2B5EF4-FFF2-40B4-BE49-F238E27FC236}">
                <a16:creationId xmlns:a16="http://schemas.microsoft.com/office/drawing/2014/main" id="{EC7D704E-AC4D-477A-B521-435BBE1D7E7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22CABC-65F4-4231-ACFF-5305CB136DD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35D0874F-E18C-42F2-8E3B-28E8B1932AE0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D0F643-3013-42A5-9D3A-5E39624C8D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977A41-2E94-43E5-A24C-CE3A07E083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F25E8F26-0422-44CD-9709-4BDA14ECE9D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374" r:id="rId1"/>
    <p:sldLayoutId id="2147486375" r:id="rId2"/>
    <p:sldLayoutId id="2147486376" r:id="rId3"/>
    <p:sldLayoutId id="2147486377" r:id="rId4"/>
    <p:sldLayoutId id="2147486378" r:id="rId5"/>
    <p:sldLayoutId id="2147486379" r:id="rId6"/>
    <p:sldLayoutId id="2147486380" r:id="rId7"/>
    <p:sldLayoutId id="2147486381" r:id="rId8"/>
    <p:sldLayoutId id="2147486382" r:id="rId9"/>
    <p:sldLayoutId id="2147486383" r:id="rId10"/>
    <p:sldLayoutId id="2147486384" r:id="rId11"/>
    <p:sldLayoutId id="2147486385" r:id="rId12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新細明體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新細明體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新細明體" charset="0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新細明體" charset="0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新細明體" charset="0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新細明體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2\cap\img000001_cap.jpg" TargetMode="External"/><Relationship Id="rId5" Type="http://schemas.openxmlformats.org/officeDocument/2006/relationships/image" Target="../media/image4.jpeg"/><Relationship Id="rId4" Type="http://schemas.openxmlformats.org/officeDocument/2006/relationships/image" Target="file:///D:\Murugadoss\MGH_PPT_Process\100821\3\9780071820127_EPUB\ops\new\9780071820110_figure-ppt-ch002\img\img009999_img000001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2\cap\img000002_cap.jpg" TargetMode="External"/><Relationship Id="rId5" Type="http://schemas.openxmlformats.org/officeDocument/2006/relationships/image" Target="../media/image6.jpeg"/><Relationship Id="rId4" Type="http://schemas.openxmlformats.org/officeDocument/2006/relationships/image" Target="file:///D:\Murugadoss\MGH_PPT_Process\100821\3\9780071820127_EPUB\ops\new\9780071820110_figure-ppt-ch002\img\img009998_img000002.j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2\cap\img000003_cap.jpg" TargetMode="External"/><Relationship Id="rId5" Type="http://schemas.openxmlformats.org/officeDocument/2006/relationships/image" Target="../media/image8.jpeg"/><Relationship Id="rId4" Type="http://schemas.openxmlformats.org/officeDocument/2006/relationships/image" Target="file:///D:\Murugadoss\MGH_PPT_Process\100821\3\9780071820127_EPUB\ops\new\9780071820110_figure-ppt-ch002\img\img009997_img000003.jp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2\cap\img000004_cap.jpg" TargetMode="External"/><Relationship Id="rId5" Type="http://schemas.openxmlformats.org/officeDocument/2006/relationships/image" Target="../media/image10.jpeg"/><Relationship Id="rId4" Type="http://schemas.openxmlformats.org/officeDocument/2006/relationships/image" Target="file:///D:\Murugadoss\MGH_PPT_Process\100821\3\9780071820127_EPUB\ops\new\9780071820110_figure-ppt-ch002\img\img009996_img000004.jp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2\cap\img000005_cap.jpg" TargetMode="External"/><Relationship Id="rId5" Type="http://schemas.openxmlformats.org/officeDocument/2006/relationships/image" Target="../media/image12.jpeg"/><Relationship Id="rId4" Type="http://schemas.openxmlformats.org/officeDocument/2006/relationships/image" Target="file:///D:\Murugadoss\MGH_PPT_Process\100821\3\9780071820127_EPUB\ops\new\9780071820110_figure-ppt-ch002\img\img009995_img000005.jp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2\cap\img000006_cap.jpg" TargetMode="External"/><Relationship Id="rId5" Type="http://schemas.openxmlformats.org/officeDocument/2006/relationships/image" Target="../media/image14.jpeg"/><Relationship Id="rId4" Type="http://schemas.openxmlformats.org/officeDocument/2006/relationships/image" Target="file:///D:\Murugadoss\MGH_PPT_Process\100821\3\9780071820127_EPUB\ops\new\9780071820110_figure-ppt-ch002\img\img009994_img000006.jpg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2\cap\img000007_cap.jpg" TargetMode="External"/><Relationship Id="rId5" Type="http://schemas.openxmlformats.org/officeDocument/2006/relationships/image" Target="../media/image16.jpeg"/><Relationship Id="rId4" Type="http://schemas.openxmlformats.org/officeDocument/2006/relationships/image" Target="file:///D:\Murugadoss\MGH_PPT_Process\100821\3\9780071820127_EPUB\ops\new\9780071820110_figure-ppt-ch002\img\img009993_img000007.jpg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2\cap\img000008_cap.jpg" TargetMode="External"/><Relationship Id="rId5" Type="http://schemas.openxmlformats.org/officeDocument/2006/relationships/image" Target="../media/image18.jpeg"/><Relationship Id="rId4" Type="http://schemas.openxmlformats.org/officeDocument/2006/relationships/image" Target="file:///D:\Murugadoss\MGH_PPT_Process\100821\3\9780071820127_EPUB\ops\new\9780071820110_figure-ppt-ch002\img\img009992_img000008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640DCE6D-0BBB-43A4-9A45-D52811A3811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1196975"/>
            <a:ext cx="9144000" cy="1295400"/>
          </a:xfrm>
        </p:spPr>
        <p:txBody>
          <a:bodyPr/>
          <a:lstStyle/>
          <a:p>
            <a:r>
              <a:rPr lang="en-US" altLang="en-US" sz="3600" b="1">
                <a:cs typeface="华文细黑" panose="02010600040101010101" pitchFamily="2" charset="-122"/>
              </a:rPr>
              <a:t>Public Infrastructure Asset Management</a:t>
            </a:r>
            <a:endParaRPr lang="en-US" altLang="zh-TW" sz="2000" b="1">
              <a:cs typeface="华文细黑" panose="02010600040101010101" pitchFamily="2" charset="-122"/>
            </a:endParaRPr>
          </a:p>
        </p:txBody>
      </p:sp>
      <p:sp>
        <p:nvSpPr>
          <p:cNvPr id="17411" name="Rectangle 8">
            <a:extLst>
              <a:ext uri="{FF2B5EF4-FFF2-40B4-BE49-F238E27FC236}">
                <a16:creationId xmlns:a16="http://schemas.microsoft.com/office/drawing/2014/main" id="{D96D2691-E672-481E-BBB4-94907E538E73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42913" y="4292600"/>
            <a:ext cx="8305800" cy="1030288"/>
          </a:xfrm>
        </p:spPr>
        <p:txBody>
          <a:bodyPr/>
          <a:lstStyle/>
          <a:p>
            <a:r>
              <a:rPr lang="en-US" altLang="zh-TW" sz="2400" b="1">
                <a:cs typeface="华文细黑" panose="02010600040101010101" pitchFamily="2" charset="-122"/>
              </a:rPr>
              <a:t>Chapter 2 Framework for Infrastructure Asset Management</a:t>
            </a:r>
          </a:p>
        </p:txBody>
      </p:sp>
      <p:sp>
        <p:nvSpPr>
          <p:cNvPr id="17412" name="Rectangle 5">
            <a:extLst>
              <a:ext uri="{FF2B5EF4-FFF2-40B4-BE49-F238E27FC236}">
                <a16:creationId xmlns:a16="http://schemas.microsoft.com/office/drawing/2014/main" id="{71628407-0158-4D45-A8C6-E05B017584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17413" name="Rectangle 5">
            <a:extLst>
              <a:ext uri="{FF2B5EF4-FFF2-40B4-BE49-F238E27FC236}">
                <a16:creationId xmlns:a16="http://schemas.microsoft.com/office/drawing/2014/main" id="{B44CAE72-4480-45AA-A65C-C9B8B591E5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4888" y="2492375"/>
            <a:ext cx="30591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800" b="1"/>
              <a:t>Second Edition</a:t>
            </a:r>
          </a:p>
        </p:txBody>
      </p:sp>
      <p:pic>
        <p:nvPicPr>
          <p:cNvPr id="17414" name="Picture 1">
            <a:extLst>
              <a:ext uri="{FF2B5EF4-FFF2-40B4-BE49-F238E27FC236}">
                <a16:creationId xmlns:a16="http://schemas.microsoft.com/office/drawing/2014/main" id="{5032F995-028C-4D8A-9B90-B940D352CC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5989638"/>
            <a:ext cx="873126" cy="87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8">
            <a:extLst>
              <a:ext uri="{FF2B5EF4-FFF2-40B4-BE49-F238E27FC236}">
                <a16:creationId xmlns:a16="http://schemas.microsoft.com/office/drawing/2014/main" id="{DCB20DC3-EDB7-443F-B2E3-533FF0D173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3211513"/>
            <a:ext cx="8305800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3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华文细黑" charset="0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2800">
                <a:solidFill>
                  <a:schemeClr val="tx1"/>
                </a:solidFill>
                <a:latin typeface="+mn-lt"/>
                <a:ea typeface="华文细黑" pitchFamily="1" charset="-122"/>
                <a:cs typeface="华文细黑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2400">
                <a:solidFill>
                  <a:schemeClr val="tx1"/>
                </a:solidFill>
                <a:latin typeface="+mn-lt"/>
                <a:ea typeface="华文细黑" pitchFamily="1" charset="-122"/>
                <a:cs typeface="华文细黑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华文细黑" pitchFamily="1" charset="-122"/>
                <a:cs typeface="华文细黑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华文细黑" pitchFamily="1" charset="-122"/>
                <a:cs typeface="华文细黑" charset="0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defRPr/>
            </a:pPr>
            <a:r>
              <a:rPr lang="en-US" altLang="zh-TW" sz="2400" b="1" kern="0">
                <a:cs typeface="华文细黑" charset="-122"/>
              </a:rPr>
              <a:t>Waheed Uddin, W. Ronald Hudson and Ralph Haas</a:t>
            </a:r>
            <a:endParaRPr lang="en-US" altLang="zh-TW" sz="2400" b="1" kern="0" dirty="0">
              <a:cs typeface="华文细黑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05E057E4-BDB3-4BA3-A90B-0C65A36FDE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7C0A0CB-F64B-429D-B164-3DB560E1757D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AA1E2AB-F5F3-4742-8957-5D5F3D8C9B06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589931"/>
            <a:ext cx="5080000" cy="390834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E0805AC-7B93-4373-9853-3B19307118FB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5030913"/>
            <a:ext cx="8712968" cy="42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8314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05E057E4-BDB3-4BA3-A90B-0C65A36FDE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7C0A0CB-F64B-429D-B164-3DB560E1757D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FC97B60-C9BE-40B0-96F8-93656B8B0D5A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446118"/>
            <a:ext cx="5080000" cy="462741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F86CCD5-7A70-4B92-9C5E-D3427658BA1C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5417601"/>
            <a:ext cx="8340030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7612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05E057E4-BDB3-4BA3-A90B-0C65A36FDE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7C0A0CB-F64B-429D-B164-3DB560E1757D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0D3CB93-C80C-460A-8CFC-B02E0EEFE851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944803"/>
            <a:ext cx="5080000" cy="307878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683FC4B-C161-4CF8-92BE-8F48FC1399B7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812464"/>
            <a:ext cx="8640960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28056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05E057E4-BDB3-4BA3-A90B-0C65A36FDE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7C0A0CB-F64B-429D-B164-3DB560E1757D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83D7256-858B-4089-8B6F-D4760B2C0C8C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968996"/>
            <a:ext cx="5080000" cy="298201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C031F87-7895-42DA-80AC-07F52C223BCC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906" y="4614565"/>
            <a:ext cx="8736582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2374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05E057E4-BDB3-4BA3-A90B-0C65A36FDE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7C0A0CB-F64B-429D-B164-3DB560E1757D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DC29647-0DB1-41D1-A11C-6E381489246F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843918"/>
            <a:ext cx="5080000" cy="348232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BB314E5-349D-4250-9DBF-33C9DA433974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72484"/>
            <a:ext cx="8640960" cy="693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24122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05E057E4-BDB3-4BA3-A90B-0C65A36FDE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7C0A0CB-F64B-429D-B164-3DB560E1757D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A2D7038-8A29-44B1-BBF6-45A657B02198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551970"/>
            <a:ext cx="5080000" cy="409815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275F3B6-2C76-4EEE-88E9-B91C29ECF978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232478"/>
            <a:ext cx="8496944" cy="42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70001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05E057E4-BDB3-4BA3-A90B-0C65A36FDE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7C0A0CB-F64B-429D-B164-3DB560E1757D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3046B5B-E405-48B2-98BC-984568AD90ED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1057202"/>
            <a:ext cx="5080000" cy="262919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B360034-2377-4941-934B-16204646ED62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207423"/>
            <a:ext cx="8420298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00216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05E057E4-BDB3-4BA3-A90B-0C65A36FDE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7C0A0CB-F64B-429D-B164-3DB560E1757D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67A528D-1228-40B5-B698-0720E9134BEF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1685367"/>
            <a:ext cx="5080000" cy="180189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67117C3-E924-48DB-8286-DB369BD5C25E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4000674"/>
            <a:ext cx="8136904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3333735"/>
      </p:ext>
    </p:extLst>
  </p:cSld>
  <p:clrMapOvr>
    <a:masterClrMapping/>
  </p:clrMapOvr>
</p:sld>
</file>

<file path=ppt/theme/theme1.xml><?xml version="1.0" encoding="utf-8"?>
<a:theme xmlns:a="http://schemas.openxmlformats.org/drawingml/2006/main" name="預設簡報設計">
  <a:themeElements>
    <a:clrScheme name="預設簡報設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預設簡報設計">
      <a:majorFont>
        <a:latin typeface="Arial"/>
        <a:ea typeface="新細明體"/>
        <a:cs typeface=""/>
      </a:majorFont>
      <a:minorFont>
        <a:latin typeface="Arial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新細明體" pitchFamily="18" charset="-120"/>
          </a:defRPr>
        </a:defPPr>
      </a:lstStyle>
    </a:lnDef>
  </a:objectDefaults>
  <a:extraClrSchemeLst>
    <a:extraClrScheme>
      <a:clrScheme name="預設簡報設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1782</TotalTime>
  <Words>152</Words>
  <Application>Microsoft Office PowerPoint</Application>
  <PresentationFormat>On-screen Show (4:3)</PresentationFormat>
  <Paragraphs>21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Book Antiqua</vt:lpstr>
      <vt:lpstr>Calibri</vt:lpstr>
      <vt:lpstr>預設簡報設計</vt:lpstr>
      <vt:lpstr>Custom Design</vt:lpstr>
      <vt:lpstr>Public Infrastructure Asset Management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</dc:title>
  <dc:creator>twedt_mhe</dc:creator>
  <cp:lastModifiedBy>digitalepub8</cp:lastModifiedBy>
  <cp:revision>568</cp:revision>
  <dcterms:created xsi:type="dcterms:W3CDTF">2006-02-15T05:36:08Z</dcterms:created>
  <dcterms:modified xsi:type="dcterms:W3CDTF">2021-10-09T09:24:52Z</dcterms:modified>
</cp:coreProperties>
</file>