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8"/>
  </p:notesMasterIdLst>
  <p:handoutMasterIdLst>
    <p:handoutMasterId r:id="rId9"/>
  </p:handoutMasterIdLst>
  <p:sldIdLst>
    <p:sldId id="263" r:id="rId3"/>
    <p:sldId id="268" r:id="rId4"/>
    <p:sldId id="267" r:id="rId5"/>
    <p:sldId id="266" r:id="rId6"/>
    <p:sldId id="265" r:id="rId7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83868FD-8CC4-4E1A-8E04-E8E2AA0495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4F792C-F11B-4EAA-849B-B5FEB9797B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02ECCE64-DA6B-4637-AC43-A652ACC8798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55A612-F2E6-426E-8868-A8021DBBD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B6289-38A4-4CFB-92B7-836E4F9C52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27F0C817-886B-486B-B478-CC05DF14C2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7569C62-5FF4-47AE-A5FA-841CD936C4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D118F15E-FA89-4195-9D2C-7AF91E0AE04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BCDAB1FC-6513-4C28-922C-BD859D34456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5AF4EBC6-B34E-439B-9B39-B6B27D84AE7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E5514A62-7CFB-424B-92CE-D4EE9E00DA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B85903FF-8F51-4EDE-A7D5-F73378FBB9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C7697E6E-80D3-4206-B3AE-8982876E3D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83823BA-C140-4D75-8A5E-24DC73BAAA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6B68682-F2CB-4E3F-85A5-C15DE68A6AD6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105BA7A-842B-42D7-90DB-DA0103D66B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ED4ECDB-5757-4F8C-B923-500B06CA20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8F8FF69-745A-46D6-81E4-0A0AB58B60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DCC3468-9296-49DD-8C2E-FE5BFBE8419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997901E-4E7F-4CF7-9719-2BCC8C4BFB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491A109-6B70-42ED-B5AD-EAD0E125F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8200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8F8FF69-745A-46D6-81E4-0A0AB58B60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DCC3468-9296-49DD-8C2E-FE5BFBE84192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997901E-4E7F-4CF7-9719-2BCC8C4BFB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491A109-6B70-42ED-B5AD-EAD0E125F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151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8F8FF69-745A-46D6-81E4-0A0AB58B60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DCC3468-9296-49DD-8C2E-FE5BFBE84192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997901E-4E7F-4CF7-9719-2BCC8C4BFB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491A109-6B70-42ED-B5AD-EAD0E125F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1129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8F8FF69-745A-46D6-81E4-0A0AB58B60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DCC3468-9296-49DD-8C2E-FE5BFBE84192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997901E-4E7F-4CF7-9719-2BCC8C4BFB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A491A109-6B70-42ED-B5AD-EAD0E125F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2228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A8FE0F-04DA-463A-A64C-F54F78B5EA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B7357-C517-4333-A438-AF4D60125A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09E25-D572-454B-A1EF-4AAB1D0400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DC103C-DCA3-4182-9AC3-0B7CE5965A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C55F32D-9381-40D8-8CF6-D2048EC3BE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2787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46DB09B0-E217-47F0-9979-DEB3496AF9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157B648D-79ED-47D6-A431-1DC708BBAE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B04A8D4-8E70-453A-B241-54630AB29B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E956213-C56B-4F0D-B7FF-D460FB12A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C3E17EA-69C7-40A9-9C0B-AF8DCE6B0B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8DB9965-1548-47AF-BEEB-E11236F62F6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508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85A9FEE3-B4C4-46B2-A83C-EAEC483801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E574056-79C4-4804-B8AF-E31C58578B6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258FD42-1D8E-4E38-AABA-D0727324B0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020B98B-CB4B-4705-A7B5-B88E96B4EB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1FF4EA7-5419-4790-812F-C46BA3363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CB41D31-ABF6-4C86-BFA3-06DBC13B44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41357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18646AD-82B5-4644-A4C3-C7992C5F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4C4D9F9-E32F-4101-908F-B802B5BF67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62A41D-8447-4CEA-A3F0-E70C6DEE61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51E6B2-591D-409B-970D-2F494E8106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4A42A3-91FF-49ED-9FF9-1B011E77E2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22BFF04-89CC-4BCB-903E-FAD35A0C599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76544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DA09A-0776-4DC5-8125-B456228FE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94D15-047D-422C-9842-B9DAB0104BD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E56AA-5941-43DE-9FA3-B3E50D52C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BD481-56CC-42D8-BB46-29AE07E9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7B565-66C8-4B83-A83F-ED7DDD1879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83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173FE-51F3-4DF0-A8DD-5E45A5AC1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344E-1B48-467D-B26D-E994387F9C0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C6DCD-FD78-4602-98B9-1905250A3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6A73A-2A33-431C-A21A-58E8CE8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5143D-57F1-47D4-85BF-282B069C13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690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ED966-71F7-4E4A-9596-343752DF8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9DA6-8992-40E0-9827-0FCE9685E0B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3BC67-C3EA-4EF6-A249-762FD476E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8E40C-1957-4BF6-930B-C67B83B40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A5DD9-C7E6-4F86-9D50-2FA1258F5F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696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3BE107-1189-4140-8E63-0FAC44F4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5D360-549D-4D8B-9466-3E979E203E2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9CC29D-0EDE-4C6E-B5CE-625CF1B84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0409130-3338-4F9D-A532-3CF14279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61E67-ADE9-4652-8DC8-D75281B1F6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956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7CA452B-41E6-4D58-8910-F409DE13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7CE00-C3C5-4E69-8DD8-88FEA0A26A3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3A068F0-27BC-44A5-9718-48AA0E291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0AF6AC3-4BFA-43AA-9368-5A4E77ADD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2F485-2949-41F6-A9D2-B136DE517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3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FE27DF0-396A-455A-9462-61A2CC42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0C41B-23CF-43D8-B22C-252A92668DF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33B85AD-093E-4B64-B4BE-8E2AC081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0D336D1-1EDE-4610-B18C-293F4ADD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AB8E3-88F4-494D-87E1-A66710E07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8281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9615188-E29A-480B-81B2-8A33139EE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A419B-7A8A-46E5-9A90-AD0F171CF9B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D6D16AF-FB1F-47A3-A9E2-736511A89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D34AC5D-F713-4BA3-A120-F43B0D4AB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8834A-E0E3-4131-9FFC-50A6EC53E0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93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A278CE5E-A9C6-4CD7-954C-083A135EF8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4B3B77F-A0C2-49C0-AC72-DBE436B111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4517FFE-AE48-4B9A-A809-AD20DF97E1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3564C8C-12A8-4860-8FEC-11A3151DEA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4311617-12BC-47DB-9403-05EE8D9398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74C4D72-0A4F-4197-8238-AB890A17D4C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7500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051877E-0C3F-4117-BAC5-06CEA647E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ABCB4-FF97-4D1D-9DB5-1C5DEE6530B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2E5CB2-897F-4656-80CE-5F509E66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FF11131-7E3A-48C2-9F55-62D075C5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317C1-58E9-45E7-9B8A-27A04EDE33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0279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13A0C0-4ED1-4D65-ACD6-503CB13D8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DD23C-6570-474B-A664-A56E56C0346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77BBA1-3926-4AA0-9B35-1C3F9DFB9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AC44B6-8282-4DA4-BED1-C85A1B45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F8CC8-708C-46BD-9248-2F84BAA822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670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09619-92EB-414C-898F-BDBFEB356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5753D-E6D1-453F-A4F9-193B63557FE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0A1CB-BE25-4A36-8647-2F139FBBD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2FD5B-C8EE-4A14-8622-C55792A8C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9C583-E8EC-4F7A-8D9F-427E9EB107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8052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1E398-CE19-4AC5-8E88-374EED840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3F15-AC74-45BE-9E63-BD63CAA5ECD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845D7-7B2A-4D55-A082-D2727B6CA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E22C5-6738-44AA-9E06-F25E23DAD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44D6A-1A6A-42A6-8211-36FCC299E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4865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9EDA0B6-DD30-461B-AFEA-81B193C5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CD98-F3D9-4912-86C3-767B556FE7E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B92BA9A-CA37-48DE-82C0-22BA900D1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846F5D3-88C3-4935-A21E-BC221485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97408-AB07-4FA4-A176-3C3EFF1833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56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B760DBB2-88CA-4486-904E-208D0F89B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7AACE422-C691-4538-B305-2CE1FDF615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E37FD8F-9EEC-4D24-A29C-3D261F81CE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04C523C-7E6E-4A82-B8E1-6C5F843E1E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07B2700-4997-4EEB-AF36-26D1D64CA0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BE1AD8A-F729-4F2B-A99A-1B6F76C3B18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7660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E97148CA-FB95-428F-AD45-F2B7A683FA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D0097EE-9E16-44BC-85CC-19156D6440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115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9E213308-2055-4A52-8F19-A2E9C1F3A3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3B103132-CC84-4C58-8455-B926389869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8CD7136-CA11-4F7F-8607-84600234C0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C9C635CD-AB7B-40B1-A28A-92F811FB7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000F01C-518E-413D-9C15-7A181FA817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9E158DB-54D9-426C-8F61-CE827BE9742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6583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9961A51D-2311-4B12-9B6F-3CCA113EE2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CFA644-5C13-4547-824B-82657F1606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E75B8-DBDD-4358-86D3-430F4D9F5F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E9D584-E02D-419C-A2D4-72008DE9C6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4A7D3-2A48-40AF-B124-568E1ED485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3958DF6-D706-4816-97AF-FE7606D317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2745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43967234-900C-4E47-9942-861B62B77B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8527D116-F3C9-4450-81C2-9B4031EC01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AF061B7-5872-4BBB-98A9-97744BACEC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D5E82A-9308-417F-85BB-9C1E00D0C2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D323E1C-D73D-4DD3-8727-5E73361E6B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52F1D30-F515-4E11-93BE-B574A642BD1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15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B4CDDFF-0C4C-41AE-9ABD-18A556B38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AD5E8202-F827-4CE3-A951-A971401C9E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454282-63A1-42D1-9625-B21C3F189D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5C511-71D8-4936-9A35-C9D4893795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0494D9-9D1D-410C-9EA0-23D563F4C8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4B918D1-A98D-4D8A-83F6-28DE50412F3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6322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3F278D66-7D5C-4964-91F9-8BDCCD957D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4E25F01-6432-49DE-90BA-FEF38591623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2A31E0-5016-4BBF-B690-F657AE0073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E81A3C-7D24-476B-93B3-750ED79B80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DBBFB0-196F-498C-B4BF-4DE977EE10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D9D413F-D3AE-412E-A609-B136C7A1017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999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B40A0DD-D6E6-44D6-8FCD-2BB0ACE839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77DA044-3DB0-49D4-B9F0-7B23C88E6E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1CE70BDB-6941-4A41-8ACC-3F1AF661447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022ADA44-9FDF-4707-BE8A-38A89811E4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D9376419-9BBF-4181-BB26-1F8D47D3F6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AD7DBB93-9E53-41F0-ACAD-DE18682A35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5EFAD1A7-27A7-4290-A51D-2713B5CC2D5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1BC2809-351C-466B-AD05-A2D6BC936E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CD49F-4776-48D9-8C82-29D7242B0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C9F5A65-9048-4420-A5AE-81CB3F89F19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893E3-ACC1-47FF-904E-386E525F0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40CF5-A761-4003-903E-E0EC6AF3A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72570A7-8B3B-42D8-AAA9-A8BE89E73E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2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2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2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2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2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2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2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2\img\img009996_img00000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B73E5C48-B3A1-40E7-A49B-0053D40E3F9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F51B93B9-18E1-4FC4-8E4F-E9694009649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12 Dealing with New or Alternate Concepts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57671A88-BBB2-43E2-9856-EE5D34DDC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0FA133F-FE59-433A-ACAF-B1908F88F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5EB21979-0AC1-46E8-AC16-BAF6D7B67B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4CFE2B2F-85CE-42ED-B06A-145B92ED3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3F4775B-40DC-406B-842D-806F756F9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C119E6-1DA3-4ABF-B717-23C13820E22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DFB365-DDF9-44B2-901E-2AFBCCCE3A3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10836"/>
            <a:ext cx="5080000" cy="32146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E51EEE-128A-460B-9A54-C22E08CF008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01805"/>
            <a:ext cx="856895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9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3F4775B-40DC-406B-842D-806F756F9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C119E6-1DA3-4ABF-B717-23C13820E22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FDAC5F-3085-45F9-B9F8-15501849AD9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80926"/>
            <a:ext cx="5080000" cy="24152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6DD30E-B976-4EF7-A68B-95E434ADF79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26797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5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3F4775B-40DC-406B-842D-806F756F9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C119E6-1DA3-4ABF-B717-23C13820E22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DCCACF-EE12-4BC3-97C6-F7F239B7118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49363"/>
            <a:ext cx="5080000" cy="26605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10350B-4522-4810-8D4B-232E51D7D80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" y="4333679"/>
            <a:ext cx="885234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89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3F4775B-40DC-406B-842D-806F756F9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C119E6-1DA3-4ABF-B717-23C13820E22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55A53-54C9-4976-9EB3-A228E8F7A61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4577"/>
            <a:ext cx="5080000" cy="45851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D76A5C-D3FF-425D-9C13-5743CAEFB26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" y="5320513"/>
            <a:ext cx="8857555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93141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89</Words>
  <Application>Microsoft Office PowerPoint</Application>
  <PresentationFormat>On-screen Show (4:3)</PresentationFormat>
  <Paragraphs>13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2021-10-09T09:49:05Z</dcterms:modified>
</cp:coreProperties>
</file>