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49" r:id="rId2"/>
  </p:sldMasterIdLst>
  <p:notesMasterIdLst>
    <p:notesMasterId r:id="rId15"/>
  </p:notesMasterIdLst>
  <p:handoutMasterIdLst>
    <p:handoutMasterId r:id="rId16"/>
  </p:handoutMasterIdLst>
  <p:sldIdLst>
    <p:sldId id="263" r:id="rId3"/>
    <p:sldId id="275" r:id="rId4"/>
    <p:sldId id="274" r:id="rId5"/>
    <p:sldId id="273" r:id="rId6"/>
    <p:sldId id="272" r:id="rId7"/>
    <p:sldId id="271" r:id="rId8"/>
    <p:sldId id="270" r:id="rId9"/>
    <p:sldId id="269" r:id="rId10"/>
    <p:sldId id="268" r:id="rId11"/>
    <p:sldId id="267" r:id="rId12"/>
    <p:sldId id="266" r:id="rId13"/>
    <p:sldId id="265" r:id="rId14"/>
  </p:sldIdLst>
  <p:sldSz cx="9144000" cy="6858000" type="screen4x3"/>
  <p:notesSz cx="6858000" cy="91440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2944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0A2633B-408D-433A-92DF-3455F48D3BE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3B4A2D-8927-4E97-BA8A-F681E03D65B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588BB861-A3EF-4514-9462-2F6797F7155E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9DBBCC-8D7A-4A3E-A39A-BC11A75D69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BCCF52-13B4-4AC3-800A-7FECD60CD3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A3F48E93-D113-4AC0-9D47-0700CB687B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801CA8AC-D960-4352-AA7A-719AAACA890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6D597CFD-108C-4C1A-B9D4-D9B26F9AAFD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EE8ED51A-828F-42B7-AD00-552137F120E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E8513FDA-275D-49D5-993F-6077BE048E5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按一下以編輯母片</a:t>
            </a:r>
          </a:p>
          <a:p>
            <a:pPr lvl="1"/>
            <a:r>
              <a:rPr lang="en-US" altLang="en-US" noProof="0"/>
              <a:t>第二層</a:t>
            </a:r>
          </a:p>
          <a:p>
            <a:pPr lvl="2"/>
            <a:r>
              <a:rPr lang="en-US" altLang="en-US" noProof="0"/>
              <a:t>第三層</a:t>
            </a:r>
          </a:p>
          <a:p>
            <a:pPr lvl="3"/>
            <a:r>
              <a:rPr lang="en-US" altLang="en-US" noProof="0"/>
              <a:t>第四層</a:t>
            </a:r>
          </a:p>
          <a:p>
            <a:pPr lvl="4"/>
            <a:r>
              <a:rPr lang="en-US" altLang="en-US" noProof="0"/>
              <a:t>第五層</a:t>
            </a:r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5208AEE7-C05B-429D-8717-16A48709B66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>
            <a:extLst>
              <a:ext uri="{FF2B5EF4-FFF2-40B4-BE49-F238E27FC236}">
                <a16:creationId xmlns:a16="http://schemas.microsoft.com/office/drawing/2014/main" id="{777511ED-E203-4E25-BDDC-C808DBC7AAF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新細明體" panose="02020500000000000000" pitchFamily="18" charset="-120"/>
              </a:defRPr>
            </a:lvl1pPr>
          </a:lstStyle>
          <a:p>
            <a:fld id="{E7DB717B-D37E-4FEB-98D1-6960B3CCD27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Gothic" panose="020B0600070205080204" pitchFamily="34" charset="-128"/>
        <a:cs typeface="华文细黑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华文细黑" pitchFamily="1" charset="-122"/>
        <a:cs typeface="华文细黑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09B1A11B-A261-4E7F-8AAC-4B8C65B14E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3BD7529C-4414-440A-9EFF-160964F14B5D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0D82C4A2-5C86-4273-BE02-E3CA917A5BE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D41A3DAA-D081-4948-8CCC-CCEF3414F0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C51F625-7768-4CB7-B00C-AA837A931D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B984D7D-CB2A-4852-8DE1-0F355A5CCDE0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17489D8-21BF-4D73-9AE5-C7FCA9ED2D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4CF1A67-E52F-4A6D-B6C8-E719BCEC39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26758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C51F625-7768-4CB7-B00C-AA837A931D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B984D7D-CB2A-4852-8DE1-0F355A5CCDE0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17489D8-21BF-4D73-9AE5-C7FCA9ED2D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4CF1A67-E52F-4A6D-B6C8-E719BCEC39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40483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C51F625-7768-4CB7-B00C-AA837A931D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B984D7D-CB2A-4852-8DE1-0F355A5CCDE0}" type="slidenum">
              <a:rPr lang="en-US" altLang="en-US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17489D8-21BF-4D73-9AE5-C7FCA9ED2D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4CF1A67-E52F-4A6D-B6C8-E719BCEC39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6653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C51F625-7768-4CB7-B00C-AA837A931D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B984D7D-CB2A-4852-8DE1-0F355A5CCDE0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17489D8-21BF-4D73-9AE5-C7FCA9ED2D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4CF1A67-E52F-4A6D-B6C8-E719BCEC39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9549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C51F625-7768-4CB7-B00C-AA837A931D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B984D7D-CB2A-4852-8DE1-0F355A5CCDE0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17489D8-21BF-4D73-9AE5-C7FCA9ED2D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4CF1A67-E52F-4A6D-B6C8-E719BCEC39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3926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C51F625-7768-4CB7-B00C-AA837A931D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B984D7D-CB2A-4852-8DE1-0F355A5CCDE0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17489D8-21BF-4D73-9AE5-C7FCA9ED2D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4CF1A67-E52F-4A6D-B6C8-E719BCEC39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4479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C51F625-7768-4CB7-B00C-AA837A931D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B984D7D-CB2A-4852-8DE1-0F355A5CCDE0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17489D8-21BF-4D73-9AE5-C7FCA9ED2D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4CF1A67-E52F-4A6D-B6C8-E719BCEC39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0196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C51F625-7768-4CB7-B00C-AA837A931D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B984D7D-CB2A-4852-8DE1-0F355A5CCDE0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17489D8-21BF-4D73-9AE5-C7FCA9ED2D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4CF1A67-E52F-4A6D-B6C8-E719BCEC39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22580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C51F625-7768-4CB7-B00C-AA837A931D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B984D7D-CB2A-4852-8DE1-0F355A5CCDE0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17489D8-21BF-4D73-9AE5-C7FCA9ED2D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4CF1A67-E52F-4A6D-B6C8-E719BCEC39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3970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C51F625-7768-4CB7-B00C-AA837A931D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B984D7D-CB2A-4852-8DE1-0F355A5CCDE0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17489D8-21BF-4D73-9AE5-C7FCA9ED2D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4CF1A67-E52F-4A6D-B6C8-E719BCEC39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5090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9C51F625-7768-4CB7-B00C-AA837A931D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B984D7D-CB2A-4852-8DE1-0F355A5CCDE0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917489D8-21BF-4D73-9AE5-C7FCA9ED2D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04CF1A67-E52F-4A6D-B6C8-E719BCEC39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4570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D0627A5-992B-4B43-9494-6D9E4BF496A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 dirty="0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Copyright © McGraw Hill</a:t>
            </a:r>
            <a:endParaRPr lang="en-US" altLang="zh-TW" sz="1200" i="1" dirty="0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627661-B451-4E53-B5FC-1941D71EB96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B4897A-645E-471D-B330-3046904B38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52E3EA-ABAD-4E5B-A569-7DD369F90C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831438E8-29D4-4AB5-A74B-AF6DAAC480E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56590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0817584F-9E91-4CC3-8E47-FC174F5CFC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9039E147-3356-4A77-B148-227274C9E5B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1D1D3B8A-5AA0-45CA-B097-3489AB7C18F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0BB6332-30EF-4A4B-9A22-9CF9536B2F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82DC5671-544A-479C-8300-6F01D79FA4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9C967D26-36A4-405B-B71C-FD8B1D560A5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90205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D525B2DE-A084-4F9D-8E38-80BEF68C1C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CB19DC0F-19D9-498E-9546-F1026490A23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70A2EFEA-779F-44FD-B881-A2BD8BECF1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6369E90-9A56-4BDC-A11D-6782FBBC7C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A4C06E93-F954-4DEF-8D7F-119D0B3EAA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999C40E8-671E-4242-8F81-1BF444D9C0A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88275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F68B06FB-CDD0-48FE-932E-B5D54D7ADB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1DF2EA26-0817-4883-A9A4-5D349B03232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A636F0-25CE-426D-82CA-2AA84B546B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D31771-6D67-4E72-A9A9-5CFD93E59C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B87045-EB7A-4323-9DCD-E6844E1852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98E02DFB-7092-47D9-A3FA-EA0B2986AFF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255445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1D5BFC-2175-4BF5-8F34-5C362A2D7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A53C7-6CD8-4B16-8BE7-7703D91DB5B5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DEA82B-5004-4F9A-BC65-258533F6F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DDE0F-412E-4BB0-8EA0-D39AE74F1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882610-D676-42D9-A81B-758E885191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8109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F3685-86A8-46E6-9408-43992350B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2257E-AE4E-4815-B35B-43C9D5D5FEAF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AB07F-D267-40B5-BB3E-A0F5C7A64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B1E121-5FD2-4B44-AEE2-82B6E40FA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5F1BE7-3396-495D-8955-F0CFDA9B18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33128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19899-E94A-4001-A4A4-A5F3B5CC8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982EE-5684-43A7-AD11-88028FB2FF84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7A6356-467C-492E-9D8E-23E53D205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79F42D-AEEA-4418-8683-8354F16AA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7A1C0C-771E-4E53-B457-0D225A1E37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906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BE98CBF-44AA-400E-86DB-10049BFAD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D5D3D-415B-47DB-BCE0-A85E9956B970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4DE2FCC-CA63-4A7F-BBE9-C07998650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B98E975-26A2-4A10-B8DE-66B28FEB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ABE6C4-7FB7-4321-A394-833132CDA9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22957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66B2E7A-9D40-4CC4-BB1B-5B2BCB972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7E7CA-64C0-490F-A5B9-842EEA4E4FF6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904F93F-3A47-4DF8-85F8-4DEC60025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7E8E33F-9B5C-4117-A17A-19EBB3CA5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01B17C-A080-49FE-98F8-03080EA146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45748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050A481-A51F-4665-84AB-80FB56179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DEFF3-79B2-48B1-9CD0-F21C9650B66D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5F57F2F-F7BC-47CB-85D9-3E4150BF3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E7B5281-5257-43F9-B037-2573421F0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4013A-1C51-43F9-8449-0900AD2B19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5909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33F4DC1-D893-4384-A92A-AEC1E5B2A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55550-D08F-4E50-95CC-EDC25F4B2E5D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1AABF48-499B-4ABD-A8C0-9FE8A9CB1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C00B14E-7079-43D6-A9DA-578738B01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E6CBF8-D8B3-4CA8-80F3-3B5AA370EB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8064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D22D52B9-5E2E-48B2-8571-454468109D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56DEA90F-69DC-46C2-AC35-9ED480A97C5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1B078CED-7B2F-45DE-A3EF-5888ED9423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0F94979-9CAC-4C26-B196-379B814629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9253339A-FDCD-4FC8-852C-6E351E3FE3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6FE1E0C9-FA1B-4C88-92A1-98972E8533D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652980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CC5F9AA-CB35-4ED3-B970-8A1220732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D5381-E0BC-4C23-A4EB-98F44E3A80B6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573F75C-E3C1-4352-AB0B-BB76A74ED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D1CD7F3-09BC-4804-9A28-4BF63505E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BF471-1AB1-462A-8F2C-66DCADF286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62589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AFD3050-538D-47E7-B38C-43BECDACF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C13E7-E5F7-42A0-88AB-6B5386E5C841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DDCFD43-88E2-4B66-B8AC-7B1A13E57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378B0EB-42CE-4790-A159-46841411B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1C752D-6888-4303-9518-7431A4F2E1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83366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0F62EA-1D27-483E-8020-D99DB98E6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D42A5-2660-4477-9887-2E3CAFACF7D4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B10C9-384B-4678-B816-30D041578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AE804-5F09-4242-BF58-AA1908275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0D0639-61B0-426C-B54E-9A09CB04CD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64074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1DCA8-109D-4E77-A71C-15E2358CB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2FD99-9FCB-49F3-AEA7-A6D6CDEA5736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28CEA4-E6DA-4A04-ABE9-60C0B0235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D3D414-DB84-4D4D-B212-2F441CC1B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77E3B-0E3A-499A-A2D8-809731B73E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52935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BD5E552-4EC2-4049-A050-C5781A5BB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B40B6-87A9-4D5F-93AF-C4FE1A22D2D3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EEAAA65-371B-4472-9C47-DFFC8017A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15A8A71-9E59-4115-B5ED-FF639F3DC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4B7F7F-16DA-4D91-AC31-F500ACF22D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7888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HE-red-pos-rgb-150ppi.jpg">
            <a:extLst>
              <a:ext uri="{FF2B5EF4-FFF2-40B4-BE49-F238E27FC236}">
                <a16:creationId xmlns:a16="http://schemas.microsoft.com/office/drawing/2014/main" id="{58DF125B-7E8B-47E2-AF8B-0F9DB73A41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56CFF544-58B8-4E06-9718-42CF86F1D7F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74BADF7D-9177-4EE8-ACEB-ECB64DB7A93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A86705F8-2229-4FE2-9C7F-923BC60999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B05D9CE0-14A5-4D30-A937-F8214C943F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935EC687-4632-49F4-A247-BA0AA166AE2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3891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B3ADAB72-BC43-43AD-9A77-B4E8EF7A4A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B66E6BA2-59E4-431D-B264-280171002B5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1055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MHE-red-pos-rgb-150ppi.jpg">
            <a:extLst>
              <a:ext uri="{FF2B5EF4-FFF2-40B4-BE49-F238E27FC236}">
                <a16:creationId xmlns:a16="http://schemas.microsoft.com/office/drawing/2014/main" id="{8D15A7A8-01F0-44CF-9EFF-B7B33CF8A0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4089DAAC-4F2E-468F-BA96-E9E319427DF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B15C53A4-E9D0-49F0-B5FC-26834D9045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FA7ACC89-D84D-4BFC-96CB-3075F640DEB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BB51337D-DD35-4960-AB54-C264A537E8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750F31E6-C7FF-4346-B361-780C3458C90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36349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HE-red-pos-rgb-150ppi.jpg">
            <a:extLst>
              <a:ext uri="{FF2B5EF4-FFF2-40B4-BE49-F238E27FC236}">
                <a16:creationId xmlns:a16="http://schemas.microsoft.com/office/drawing/2014/main" id="{126F265C-DF19-4D14-B505-189E01EC13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656C0A0-2FC7-41A0-BDEB-89A1ED1AED7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FB2B12-D850-45DC-81E6-DAC4BDB8DBE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A84749-263C-4982-93A1-25EE3BB3C7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667DB3-3B5C-4A49-8049-2F1A2A2794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C829C806-C323-4575-97C0-8279075D8AE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59178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HE-red-pos-rgb-150ppi.jpg">
            <a:extLst>
              <a:ext uri="{FF2B5EF4-FFF2-40B4-BE49-F238E27FC236}">
                <a16:creationId xmlns:a16="http://schemas.microsoft.com/office/drawing/2014/main" id="{19C0EE19-FC0C-48C4-A0B5-B4F4353C24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FB22BCA4-5654-475A-9F5A-35575D00786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C80DB20-169A-455A-8B1C-DB7902949C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CC2AF6D-1483-4A49-8BB2-B084CF0E483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44DFB55-B225-434C-ABC1-41C83EA97F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14D3036C-8B87-4370-A6A1-BE3ED71433F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22694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6EFCAF54-E465-49C5-A578-6DA67589F4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650FCE8E-1045-4427-BD9F-8CD4129B9D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1A621D-F766-4936-AE69-36CB45483C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3E4D96-2A4D-463D-A835-01F5B8473C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A38303-5535-47D4-AEDD-7336CEABF9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9C2C6933-F788-4348-93B5-FF5C335A9AB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00270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MHE-red-pos-rgb-150ppi.jpg">
            <a:extLst>
              <a:ext uri="{FF2B5EF4-FFF2-40B4-BE49-F238E27FC236}">
                <a16:creationId xmlns:a16="http://schemas.microsoft.com/office/drawing/2014/main" id="{F81A5B1E-B43F-4010-BF40-80CA082D6C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EB3B2E49-2972-4A8F-9ECA-5DAD7286529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27FF9-935D-44D5-91DD-C1F7E40C75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5B8CD4-BA2F-4523-94A5-D851A877F7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6402F7-10B0-48E6-A0DE-209F642647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fld id="{5C8C4BB0-B8AF-4C13-9197-2C8821D4D8F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6566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000B025-FA12-42CC-8EEF-3CD2267F80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AF5AF7D-4E6C-49CD-B940-FDC2CD00DD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levelt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615170A6-D0F9-4E17-A941-6BB4E2A5AF8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pic>
        <p:nvPicPr>
          <p:cNvPr id="1029" name="Picture 1" descr="MHE-red-pos-rgb-150ppi.jpg">
            <a:extLst>
              <a:ext uri="{FF2B5EF4-FFF2-40B4-BE49-F238E27FC236}">
                <a16:creationId xmlns:a16="http://schemas.microsoft.com/office/drawing/2014/main" id="{5539BB83-C22F-4BFF-BC0F-D2B1F0CB6CF0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>
            <a:extLst>
              <a:ext uri="{FF2B5EF4-FFF2-40B4-BE49-F238E27FC236}">
                <a16:creationId xmlns:a16="http://schemas.microsoft.com/office/drawing/2014/main" id="{BB8DDEBD-402F-4151-BE9A-695C99D3BC5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9463" y="5943600"/>
            <a:ext cx="457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400" b="0" i="0">
                <a:solidFill>
                  <a:schemeClr val="tx1"/>
                </a:solidFill>
                <a:latin typeface="Arial" charset="0"/>
                <a:ea typeface="新細明體" charset="0"/>
                <a:cs typeface="新細明體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2" name="TextBox 3">
            <a:extLst>
              <a:ext uri="{FF2B5EF4-FFF2-40B4-BE49-F238E27FC236}">
                <a16:creationId xmlns:a16="http://schemas.microsoft.com/office/drawing/2014/main" id="{7A776107-33ED-4511-8A76-A146BE52546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81800" y="6548438"/>
            <a:ext cx="4876800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kumimoji="0" lang="en-US" altLang="zh-TW" sz="1200" b="1" i="1">
                <a:solidFill>
                  <a:srgbClr val="3333CC"/>
                </a:solidFill>
                <a:latin typeface="Book Antiqua" panose="02040602050305030304" pitchFamily="18" charset="0"/>
                <a:ea typeface="新細明體" charset="-120"/>
              </a:rPr>
              <a:t>© McGraw-Hill </a:t>
            </a:r>
            <a:r>
              <a:rPr lang="en-US" altLang="zh-TW" sz="1200" b="1" i="1">
                <a:solidFill>
                  <a:srgbClr val="0000FF"/>
                </a:solidFill>
                <a:latin typeface="Book Antiqua" panose="02040602050305030304" pitchFamily="18" charset="0"/>
                <a:ea typeface="新細明體" charset="-120"/>
              </a:rPr>
              <a:t>Education, 2019</a:t>
            </a:r>
            <a:endParaRPr kumimoji="0" lang="en-US" altLang="zh-TW" sz="1200" b="1" i="1">
              <a:solidFill>
                <a:srgbClr val="3333CC"/>
              </a:solidFill>
              <a:latin typeface="Book Antiqua" panose="02040602050305030304" pitchFamily="18" charset="0"/>
              <a:ea typeface="新細明體" charset="-120"/>
            </a:endParaRPr>
          </a:p>
          <a:p>
            <a:pPr eaLnBrk="1" hangingPunct="1">
              <a:defRPr/>
            </a:pPr>
            <a:endParaRPr lang="en-US" altLang="zh-TW" sz="1200" i="1">
              <a:solidFill>
                <a:srgbClr val="0000FF"/>
              </a:solidFill>
              <a:latin typeface="Book Antiqua" panose="02040602050305030304" pitchFamily="18" charset="0"/>
              <a:ea typeface="新細明體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6" r:id="rId1"/>
    <p:sldLayoutId id="2147486387" r:id="rId2"/>
    <p:sldLayoutId id="2147486388" r:id="rId3"/>
    <p:sldLayoutId id="2147486389" r:id="rId4"/>
    <p:sldLayoutId id="2147486390" r:id="rId5"/>
    <p:sldLayoutId id="2147486391" r:id="rId6"/>
    <p:sldLayoutId id="2147486392" r:id="rId7"/>
    <p:sldLayoutId id="2147486393" r:id="rId8"/>
    <p:sldLayoutId id="2147486394" r:id="rId9"/>
    <p:sldLayoutId id="2147486395" r:id="rId10"/>
    <p:sldLayoutId id="2147486396" r:id="rId11"/>
    <p:sldLayoutId id="21474863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MS PGothic" panose="020B0600070205080204" pitchFamily="34" charset="-128"/>
          <a:cs typeface="华文细黑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MS PGothic" panose="020B0600070205080204" pitchFamily="34" charset="-128"/>
          <a:cs typeface="华文细黑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MS PGothic" panose="020B0600070205080204" pitchFamily="34" charset="-128"/>
          <a:cs typeface="华文细黑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华文细黑" pitchFamily="1" charset="-122"/>
          <a:cs typeface="华文细黑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2F6FDF65-814E-4D28-A682-1FF2D791E3C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99804837-1169-470D-9CAF-50C47F10D3E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2B84B-E879-4AB5-B0C5-6EAB912AEB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9B04CEC-E628-4BC6-8C18-E0DF1E0AEB26}" type="datetimeFigureOut">
              <a:rPr lang="en-US" altLang="en-US"/>
              <a:pPr>
                <a:defRPr/>
              </a:pPr>
              <a:t>10/9/2021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D411F-7790-4E15-9AD8-0B23B35335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0E5C21-0E4E-4F03-8B1A-DCEA486419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7EA2574C-31B1-4B88-A16A-9B92A3DD7AE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74" r:id="rId1"/>
    <p:sldLayoutId id="2147486375" r:id="rId2"/>
    <p:sldLayoutId id="2147486376" r:id="rId3"/>
    <p:sldLayoutId id="2147486377" r:id="rId4"/>
    <p:sldLayoutId id="2147486378" r:id="rId5"/>
    <p:sldLayoutId id="2147486379" r:id="rId6"/>
    <p:sldLayoutId id="2147486380" r:id="rId7"/>
    <p:sldLayoutId id="2147486381" r:id="rId8"/>
    <p:sldLayoutId id="2147486382" r:id="rId9"/>
    <p:sldLayoutId id="2147486383" r:id="rId10"/>
    <p:sldLayoutId id="2147486384" r:id="rId11"/>
    <p:sldLayoutId id="214748638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新細明體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新細明體" charset="0"/>
          <a:cs typeface="新細明體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新細明體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新細明體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新細明體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新細明體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6\cap\img000009_cap.jpg" TargetMode="External"/><Relationship Id="rId5" Type="http://schemas.openxmlformats.org/officeDocument/2006/relationships/image" Target="../media/image20.jpeg"/><Relationship Id="rId4" Type="http://schemas.openxmlformats.org/officeDocument/2006/relationships/image" Target="file:///D:\Murugadoss\MGH_PPT_Process\100821\3\9780071820127_EPUB\ops\new\9780071820110_figure-ppt-ch016\img\img009991_img000009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6\cap\img000010_cap.jpg" TargetMode="External"/><Relationship Id="rId5" Type="http://schemas.openxmlformats.org/officeDocument/2006/relationships/image" Target="../media/image22.jpeg"/><Relationship Id="rId4" Type="http://schemas.openxmlformats.org/officeDocument/2006/relationships/image" Target="file:///D:\Murugadoss\MGH_PPT_Process\100821\3\9780071820127_EPUB\ops\new\9780071820110_figure-ppt-ch016\img\img009990_img000010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6\cap\img000011_cap.jpg" TargetMode="External"/><Relationship Id="rId5" Type="http://schemas.openxmlformats.org/officeDocument/2006/relationships/image" Target="../media/image24.jpeg"/><Relationship Id="rId4" Type="http://schemas.openxmlformats.org/officeDocument/2006/relationships/image" Target="file:///D:\Murugadoss\MGH_PPT_Process\100821\3\9780071820127_EPUB\ops\new\9780071820110_figure-ppt-ch016\img\img009989_img000011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6\cap\img000001_cap.jpg" TargetMode="External"/><Relationship Id="rId5" Type="http://schemas.openxmlformats.org/officeDocument/2006/relationships/image" Target="../media/image4.jpeg"/><Relationship Id="rId4" Type="http://schemas.openxmlformats.org/officeDocument/2006/relationships/image" Target="file:///D:\Murugadoss\MGH_PPT_Process\100821\3\9780071820127_EPUB\ops\new\9780071820110_figure-ppt-ch016\img\img009999_img00000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6\cap\img000002_cap.jpg" TargetMode="External"/><Relationship Id="rId5" Type="http://schemas.openxmlformats.org/officeDocument/2006/relationships/image" Target="../media/image6.jpeg"/><Relationship Id="rId4" Type="http://schemas.openxmlformats.org/officeDocument/2006/relationships/image" Target="file:///D:\Murugadoss\MGH_PPT_Process\100821\3\9780071820127_EPUB\ops\new\9780071820110_figure-ppt-ch016\img\img009998_img00000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6\cap\img000003_cap.jpg" TargetMode="External"/><Relationship Id="rId5" Type="http://schemas.openxmlformats.org/officeDocument/2006/relationships/image" Target="../media/image8.jpeg"/><Relationship Id="rId4" Type="http://schemas.openxmlformats.org/officeDocument/2006/relationships/image" Target="file:///D:\Murugadoss\MGH_PPT_Process\100821\3\9780071820127_EPUB\ops\new\9780071820110_figure-ppt-ch016\img\img009997_img000003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6\cap\img000004_cap.jpg" TargetMode="External"/><Relationship Id="rId5" Type="http://schemas.openxmlformats.org/officeDocument/2006/relationships/image" Target="../media/image10.jpeg"/><Relationship Id="rId4" Type="http://schemas.openxmlformats.org/officeDocument/2006/relationships/image" Target="file:///D:\Murugadoss\MGH_PPT_Process\100821\3\9780071820127_EPUB\ops\new\9780071820110_figure-ppt-ch016\img\img009996_img000004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6\cap\img000005_cap.jpg" TargetMode="External"/><Relationship Id="rId5" Type="http://schemas.openxmlformats.org/officeDocument/2006/relationships/image" Target="../media/image12.jpeg"/><Relationship Id="rId4" Type="http://schemas.openxmlformats.org/officeDocument/2006/relationships/image" Target="file:///D:\Murugadoss\MGH_PPT_Process\100821\3\9780071820127_EPUB\ops\new\9780071820110_figure-ppt-ch016\img\img009995_img000005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6\cap\img000006_cap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D:\Murugadoss\MGH_PPT_Process\100821\3\9780071820127_EPUB\ops\new\9780071820110_figure-ppt-ch016\img\img009994_img000006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6\cap\img000007_cap.jpg" TargetMode="External"/><Relationship Id="rId5" Type="http://schemas.openxmlformats.org/officeDocument/2006/relationships/image" Target="../media/image16.jpeg"/><Relationship Id="rId4" Type="http://schemas.openxmlformats.org/officeDocument/2006/relationships/image" Target="file:///D:\Murugadoss\MGH_PPT_Process\100821\3\9780071820127_EPUB\ops\new\9780071820110_figure-ppt-ch016\img\img009993_img000007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file:///D:\Murugadoss\MGH_PPT_Process\100821\3\9780071820127_EPUB\ops\new\9780071820110_figure-ppt-ch016\cap\img000008_cap.jpg" TargetMode="External"/><Relationship Id="rId5" Type="http://schemas.openxmlformats.org/officeDocument/2006/relationships/image" Target="../media/image18.jpeg"/><Relationship Id="rId4" Type="http://schemas.openxmlformats.org/officeDocument/2006/relationships/image" Target="file:///D:\Murugadoss\MGH_PPT_Process\100821\3\9780071820127_EPUB\ops\new\9780071820110_figure-ppt-ch016\img\img009992_img000008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52433E19-26BA-42B6-A34C-13B70D6D331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196975"/>
            <a:ext cx="9144000" cy="1295400"/>
          </a:xfrm>
        </p:spPr>
        <p:txBody>
          <a:bodyPr/>
          <a:lstStyle/>
          <a:p>
            <a:r>
              <a:rPr lang="en-US" altLang="en-US" sz="3600" b="1">
                <a:cs typeface="华文细黑" panose="02010600040101010101" pitchFamily="2" charset="-122"/>
              </a:rPr>
              <a:t>Public Infrastructure Asset Management</a:t>
            </a:r>
            <a:endParaRPr lang="en-US" altLang="zh-TW" sz="2000" b="1">
              <a:cs typeface="华文细黑" panose="02010600040101010101" pitchFamily="2" charset="-122"/>
            </a:endParaRPr>
          </a:p>
        </p:txBody>
      </p:sp>
      <p:sp>
        <p:nvSpPr>
          <p:cNvPr id="17411" name="Rectangle 8">
            <a:extLst>
              <a:ext uri="{FF2B5EF4-FFF2-40B4-BE49-F238E27FC236}">
                <a16:creationId xmlns:a16="http://schemas.microsoft.com/office/drawing/2014/main" id="{2D49A89F-4402-4625-9983-543D3FE266B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42913" y="4292600"/>
            <a:ext cx="8305800" cy="1030288"/>
          </a:xfrm>
        </p:spPr>
        <p:txBody>
          <a:bodyPr/>
          <a:lstStyle/>
          <a:p>
            <a:r>
              <a:rPr lang="en-US" altLang="zh-TW" sz="2400" b="1">
                <a:cs typeface="华文细黑" panose="02010600040101010101" pitchFamily="2" charset="-122"/>
              </a:rPr>
              <a:t>Chapter 16 Concept of Integrated Infrastructure Asset Management Systems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94948457-42E2-4EF4-A9EC-57437F82D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1A6413D6-A0D6-40CF-AE08-EA0CAB4F9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2492375"/>
            <a:ext cx="3059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b="1"/>
              <a:t>Second Edition</a:t>
            </a:r>
          </a:p>
        </p:txBody>
      </p:sp>
      <p:pic>
        <p:nvPicPr>
          <p:cNvPr id="17414" name="Picture 1">
            <a:extLst>
              <a:ext uri="{FF2B5EF4-FFF2-40B4-BE49-F238E27FC236}">
                <a16:creationId xmlns:a16="http://schemas.microsoft.com/office/drawing/2014/main" id="{F69A2EF1-EED7-4CD9-B1F1-848F47688C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5989638"/>
            <a:ext cx="87312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5874CEAB-C631-4B57-8A49-D3DE8263AC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1513"/>
            <a:ext cx="83058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3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华文细黑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8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4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华文细黑" pitchFamily="1" charset="-122"/>
                <a:cs typeface="华文细黑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altLang="zh-TW" sz="2400" b="1" kern="0">
                <a:cs typeface="华文细黑" charset="-122"/>
              </a:rPr>
              <a:t>Waheed Uddin, W. Ronald Hudson and Ralph Haas</a:t>
            </a:r>
            <a:endParaRPr lang="en-US" altLang="zh-TW" sz="2400" b="1" kern="0" dirty="0">
              <a:cs typeface="华文细黑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3A60DF8D-7D50-4BED-BAD2-C03D3C3C8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331138-49E1-41F2-9BF7-8DB531B06C8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9DF44B-FF43-4F46-8097-F99B948DFD5E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777475"/>
            <a:ext cx="5080000" cy="37481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078F50-D493-487F-82F4-029189745D72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901848"/>
            <a:ext cx="8664574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290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3A60DF8D-7D50-4BED-BAD2-C03D3C3C8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331138-49E1-41F2-9BF7-8DB531B06C8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D8F4D9-59B5-44BD-AB9C-3CFFD1F9FEDF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503269"/>
            <a:ext cx="5080000" cy="234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FE1873-A5EB-4682-8B31-2136D4FA7A7C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558412"/>
            <a:ext cx="835292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8357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3A60DF8D-7D50-4BED-BAD2-C03D3C3C8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331138-49E1-41F2-9BF7-8DB531B06C8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3A2824-48F1-4F47-8B1B-CA15187DD924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917040"/>
            <a:ext cx="5080000" cy="11068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CABF1E-4107-4A4E-ABC5-08AA19F7F6F4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70" y="4185176"/>
            <a:ext cx="834466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483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3A60DF8D-7D50-4BED-BAD2-C03D3C3C8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331138-49E1-41F2-9BF7-8DB531B06C8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E8808A-7B16-4C33-97BE-65C0C2A42277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46947"/>
            <a:ext cx="5080000" cy="41232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7ADC666-ED02-4D26-8067-4D2926C516A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135775"/>
            <a:ext cx="8492306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80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3A60DF8D-7D50-4BED-BAD2-C03D3C3C8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331138-49E1-41F2-9BF7-8DB531B06C8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EEEA02-7775-47F7-81D3-9B2D5199815D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788" y="317500"/>
            <a:ext cx="4174423" cy="4953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73089A8-B6F4-407A-AF92-DB2FD3424A24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516202"/>
            <a:ext cx="8136904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476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3A60DF8D-7D50-4BED-BAD2-C03D3C3C8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331138-49E1-41F2-9BF7-8DB531B06C8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DC394D-8894-466A-8D2E-702F64D4E1DD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87394"/>
            <a:ext cx="5080000" cy="39210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6D26C3-991A-458C-8B01-0D857A4866F7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035989"/>
            <a:ext cx="8712968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643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3A60DF8D-7D50-4BED-BAD2-C03D3C3C8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331138-49E1-41F2-9BF7-8DB531B06C8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C10354-B3A2-4F7C-9C66-80F3D3522BAF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447088"/>
            <a:ext cx="5080000" cy="25167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2A7801-8163-4430-834E-4336BD2D6ED5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974191"/>
            <a:ext cx="8636322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649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3A60DF8D-7D50-4BED-BAD2-C03D3C3C8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331138-49E1-41F2-9BF7-8DB531B06C8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3E995B-3125-4B9C-ABF5-92D764C089AC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53000"/>
            <a:ext cx="5080000" cy="40930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43FDAED-3FDA-4AA7-9DA8-EB44AF081589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315280"/>
            <a:ext cx="7880746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254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3A60DF8D-7D50-4BED-BAD2-C03D3C3C8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331138-49E1-41F2-9BF7-8DB531B06C8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E39EA8-ED4A-40E5-B21F-416BACA576BA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790864"/>
            <a:ext cx="5080000" cy="36945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30C86E1-4983-4081-ADA6-EF63F91CC32B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065146"/>
            <a:ext cx="8280920" cy="64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253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3A60DF8D-7D50-4BED-BAD2-C03D3C3C8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331138-49E1-41F2-9BF7-8DB531B06C8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E262C5-E6A5-46DB-B819-C5072429422C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573618"/>
            <a:ext cx="5080000" cy="3989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0136C9-A005-495B-AAAF-AD151AE6C10C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3" y="5143707"/>
            <a:ext cx="8740777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532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id="{3A60DF8D-7D50-4BED-BAD2-C03D3C3C8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64055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华文细黑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华文细黑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331138-49E1-41F2-9BF7-8DB531B06C82}"/>
              </a:ext>
            </a:extLst>
          </p:cNvPr>
          <p:cNvSpPr txBox="1"/>
          <p:nvPr/>
        </p:nvSpPr>
        <p:spPr>
          <a:xfrm>
            <a:off x="34925" y="6565900"/>
            <a:ext cx="6624638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accent2">
                    <a:lumMod val="75000"/>
                  </a:schemeClr>
                </a:solidFill>
              </a:rPr>
              <a:t>Waheed Uddin, W. Ronald Hudson and Ralph Haas / Public Infrastructure Asset Management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F679AC-47C7-47F4-BF8E-AE2ACADC17A2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1046977"/>
            <a:ext cx="5080000" cy="26700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B2A2BC-8030-4608-96FB-31C57C846FD1}"/>
              </a:ext>
            </a:extLst>
          </p:cNvPr>
          <p:cNvPicPr>
            <a:picLocks noChangeAspect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640310"/>
            <a:ext cx="8192392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70353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1786</TotalTime>
  <Words>202</Words>
  <Application>Microsoft Office PowerPoint</Application>
  <PresentationFormat>On-screen Show (4:3)</PresentationFormat>
  <Paragraphs>27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Book Antiqua</vt:lpstr>
      <vt:lpstr>Calibri</vt:lpstr>
      <vt:lpstr>預設簡報設計</vt:lpstr>
      <vt:lpstr>Custom Design</vt:lpstr>
      <vt:lpstr>Public Infrastructure Asset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twedt_mhe</dc:creator>
  <cp:lastModifiedBy>digitalepub8</cp:lastModifiedBy>
  <cp:revision>568</cp:revision>
  <dcterms:created xsi:type="dcterms:W3CDTF">2006-02-15T05:36:08Z</dcterms:created>
  <dcterms:modified xsi:type="dcterms:W3CDTF">2021-10-09T09:57:35Z</dcterms:modified>
</cp:coreProperties>
</file>