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25"/>
  </p:notesMasterIdLst>
  <p:handoutMasterIdLst>
    <p:handoutMasterId r:id="rId26"/>
  </p:handoutMasterIdLst>
  <p:sldIdLst>
    <p:sldId id="263" r:id="rId3"/>
    <p:sldId id="285" r:id="rId4"/>
    <p:sldId id="284" r:id="rId5"/>
    <p:sldId id="283" r:id="rId6"/>
    <p:sldId id="282" r:id="rId7"/>
    <p:sldId id="281" r:id="rId8"/>
    <p:sldId id="280" r:id="rId9"/>
    <p:sldId id="279" r:id="rId10"/>
    <p:sldId id="278" r:id="rId11"/>
    <p:sldId id="277" r:id="rId12"/>
    <p:sldId id="276" r:id="rId13"/>
    <p:sldId id="275" r:id="rId14"/>
    <p:sldId id="274" r:id="rId15"/>
    <p:sldId id="273" r:id="rId16"/>
    <p:sldId id="272" r:id="rId17"/>
    <p:sldId id="271" r:id="rId18"/>
    <p:sldId id="270" r:id="rId19"/>
    <p:sldId id="269" r:id="rId20"/>
    <p:sldId id="268" r:id="rId21"/>
    <p:sldId id="267" r:id="rId22"/>
    <p:sldId id="266" r:id="rId23"/>
    <p:sldId id="265" r:id="rId24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E5C2EF-05B6-4BB7-A1B3-5DEDD9D5CE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7D2DCD-578D-4849-818E-3D21C84D76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4CF60559-B1A9-46F8-96A7-46DAB9C2CDE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1DBD3-A5F5-4336-B92E-6D9BC0BDBF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C25E1-1899-404C-8229-9DBA67E600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FF0ECF8A-10D1-4B99-BB2A-DD22CCD5E1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7F312F1-F49F-42EA-80F6-47118CAFD1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18D8F22-DDC6-440A-9D33-C7BB9F9A02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590AF707-ED91-4F01-AF76-0674A48AE51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08199763-9552-4EB9-B803-10DB7CD5A82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357EBCB0-E83A-4999-B723-939A11BD268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3DB79E6B-7237-46E8-8B4C-7E2A433B8E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11265C1B-1D21-493B-B905-628EC6DAF7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4CBBC529-1461-410C-A690-85A7C383CB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B659845-9A48-47AB-BD42-2CD2982E5006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EC68B19A-EE58-417E-A21F-AEA82FEC42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85C91542-85F2-4A99-8408-CDE0B5D6ED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2335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3844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33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2765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199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7060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7177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1437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3721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37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91063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583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7429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6607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619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8637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99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5011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2407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1074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63A5516-DDA3-4E7B-A0DD-5F4E1DBA4A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F6AF3D4-81F2-49C2-9F06-E0645D2BFD35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0D6E1655-4CB2-4A00-BEF6-DF4F224B17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20B50B9-FCB5-40E2-900F-9803F4BEA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63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8AEAC5-AD15-4A9D-93D6-E99EE02E851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45B601-C616-44CA-A68C-A2C9330A0C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535B3-2B57-4D2A-AC71-D13F691528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0974F-C61D-4902-A205-F2A0CCEE9A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5A3D48D-7EB5-4AA6-B33A-16D10AA604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990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C4E980B-8E4E-413A-A746-D6D7A73BF2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4B425356-3902-44BA-B91C-4BAC9F7A92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C10C88C-94C1-48E3-BD88-767A509224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0AF1947-C813-410B-9BA7-DF6852766B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C54ED19-7B1C-4381-918A-E202E2C6B7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1D8218A-A6EC-4902-81C1-D295D8296B4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3785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6731B5E-B34A-455B-B60C-AB5952F5E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BBFF0A0-AA12-49B6-B72A-327A63FF84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4AD34D5-76A9-47C3-AEA7-43DE1CAA91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675087D-E800-4223-8DF3-412EEB77A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B2AC4A0-FB88-493A-A6A2-E29AD157D2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7A6AD13-8BCB-4D8B-A9AC-9289324E097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78354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9A7CC30-7D8E-41E8-912F-76D369C321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18104A2F-CA8C-4103-9C55-18357403472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B1822B-F238-4223-8533-9CB900A287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9F4B6B-3708-4942-8BFD-726E59BB87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C2533E-FA4F-4F1C-96AC-91CCAFD0DE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F419CF0-EB71-4CC1-B6F1-37CD33B6149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5843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D2572-735E-4D15-B78F-A1F0618A3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B521F-974C-4BA7-A265-79817D24079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992E4-7CD3-4E51-910B-40F3EA88F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F9DD2-A83E-4FE8-8438-EF2EE970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A962B-CE17-4961-AC9F-0561DE1119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771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381DE-9D74-40E5-BE14-57D0CD02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61A98-DC01-41E6-B4DF-799AF368DE3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1200B-45EA-4A9D-B706-673E2814A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502FB-3955-4963-8654-16B56FA10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4A3DF-58BD-4C91-B242-A427CC1AA3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228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AAF64-FD83-43F9-8A66-F94BDD0FD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CACCC-EE07-4BB8-8EA8-74901412EB8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7CE8A-8589-4DF6-A914-C75716219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ABB6F-C086-4BCC-937F-26583FD37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CC9E0-8F13-4093-AFC1-EC2F79C3EF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931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E19CCB-57D5-4F6B-96C2-68D3182D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73E8-3394-4D34-A0ED-4C3DB1268C2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590F72-B6D9-4FEE-9707-581DEC5FC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215A617-4437-4371-A62F-FC2A28B26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428AE-C176-46A2-B487-0C535793F3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466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A30E064-EFB2-4943-8190-9E398E041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4CF9-09DE-4830-8AF0-8405CE8C20F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4096596-DBE5-46F5-916A-867D3E977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9C5F81-594F-43B0-B054-3A5F9898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85BA0-E8F4-4D36-B5AC-DA7809B98B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660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E648D9E-F7A3-4D32-9F6B-65090FD17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E7042-1CF0-4551-AAAC-66174ED7302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2180273-4975-44CA-810E-7C868B8A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A372BF6-E9AF-447E-994C-CE00C70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8B538-1245-40C9-A71F-12E50172D8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3695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72B5D0-E924-47AE-B7E9-2C8D336C0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55DB8-42FF-4582-97A2-06190CB9198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C6FAF47-D435-4818-BF15-A148CDCB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986EF06-6465-4B0B-BE60-7DB975F82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8E4A8-EA79-4FC9-9D1E-81ED143C09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775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73046F4-0C67-427F-91A8-85492E1B3B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41BCEC2-5D98-449B-BBBE-084787760F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9CE7543-00CA-4C34-9770-B879891952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6BC1AAD-09A7-4420-B825-79111ACD25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A662D92-043C-4D58-840C-04BD430D16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CE02436-E011-470D-81D1-CCE736A14FB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25861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C83EAA-4061-4D7F-A278-6A3D02DA0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618BC-D786-4C89-A3BF-7C246F48277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1E5DB91-66D2-4122-8B49-D7B444ED9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0C5B75-47F4-4B92-9B90-D6AA3C171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DD81B-37F3-4681-B3AA-34059993A4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556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F2485C-BF8B-41F3-97E3-951C4DFC2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A7A42-4D39-4AAC-A933-6BE898240AF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9BE533-FEF8-495A-8ADC-6FFD20A4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44BBE41-1CBB-4B4E-8855-3D250CCD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D1694-5FAD-4272-AF8E-36DFF22C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056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9A4B0-9C49-4575-887E-C1DBF15E1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95B5-E0DA-4442-8735-ED1AE7993E1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A26F4-4F43-44F7-8EA3-7C42617FE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9F14D-A6A4-473E-B7FA-B058D9901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5A56D-8761-477E-B31F-096AFCCD28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3498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81883-948C-4426-87D0-4DE17E61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5EF4-E014-42CE-B588-ABD95F2EB4D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33987-E6DD-4E9F-AD7A-4BAF1EA0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2EB8C-4FE4-40AE-92E4-2BDF9FDD4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FE0D1-F403-4FCB-AF53-045E821460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75654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7D4C265-BC96-47F1-B059-D3DD3BBE3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C4FA-EE79-4C11-BA57-93C3797D302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26466B1-4E72-412E-9B19-ED7C6B2F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CF6A064-7260-49F3-99C9-5E38DAD08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2E993-3163-4462-9F69-CB4A0C965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8160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05A72AE9-499E-4B26-B68E-B792AA228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3477AC9-BDD3-412E-AA46-D5DAA4036B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940B376-D702-4234-8954-8A6099EA9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542D7F7-6FC9-4877-B6F2-39EFA87B8E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81BA0B-31DD-44E2-B0DD-1D82EF462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DFE39EB-83CF-40EF-9501-E96B0B9A481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3314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AD4CAA4B-AFAB-4465-89F9-B9488CBB9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EFDE04B-7840-43B8-AD9F-DD504DC306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522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F5CCEF5C-700E-47E4-B6D3-79D2423063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5BA671EE-1183-4141-BE57-F216A48FDD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49101FE-8608-4A5C-A9A8-4F3A1ED720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9446861B-1307-4431-9759-4C1CC19396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0634A4D6-D81E-42A2-BE43-FFE03C925B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A70213D-BE1C-4CCB-A160-A80826DBD65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37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526CE16D-4731-4F85-AFC0-931F10D259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1F58CC-8484-42F3-908A-47FC1D8F4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E3418-23FF-4A1D-8B3C-B6FFEF21FA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5450-E69D-4FE5-B2D6-435FABFF0D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E25A6-8652-4678-AB24-C32EAEAE42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415D6D6-D5CE-45C1-9EB5-C51D10E0D56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2205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CFD9790B-77AB-4879-ABA1-E791BA85C4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601AB52A-925A-4D01-A84A-60F86202C9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6B0BEEA-F29B-490D-81CB-74BC79C1DD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412FE7B-B2D7-4B79-B986-D64D2E4426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10636C-0CEA-4A67-9E5E-B49714B657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F921B8F-F8CF-44E2-8C48-38E707CE4EA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0543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79029A4-6723-496E-8FE9-2A06D7D046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C76432E-93A6-48F1-BCD7-20F838D43F4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EBE3E6-3032-44AC-817D-3426E16B7C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B2A98C-F9C6-4097-BB43-2419529436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95EF5C-5D56-4637-B52D-9C464B788E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CDE54FC-8E9A-429E-8276-EEE45D11022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2609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03A8D50B-0058-4371-94A1-B28946828E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39281CED-9153-403F-88A6-ACAE2E6588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7FA93-2900-4804-9738-7EF0B0C93F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C6DC08-D8B2-42AD-A7D2-DD39A78DDD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356B40-4FC5-44F7-A02D-93C907DED8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54BEC1C-B341-4C74-AF01-ADF0FC6EE23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728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4E67E09-F1D3-4E7F-AA67-B778460CAD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7C6654F-C8FA-45BA-AEBC-72180AB711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7FE6C8F1-B719-436C-BC06-73866F447A2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F5E7475A-F342-4B0B-8C3A-042F6DE9807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B6C9EF98-E733-438E-A021-383BEB90130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817C3D23-AD65-4715-9EA4-042E0FD9DB8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9C2312E-6B0A-41BF-BA4A-13864EE5B26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9116A4C1-89B2-48DB-B70B-377FC6456F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9F388-11D2-4767-97B1-F1F456A1C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43C3CF-50D1-4A03-94F7-75BB4032941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0D94-4149-4F71-841D-51546CD1A7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30790-488F-416A-814A-19BDB697A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F5A6184-2B70-45B5-AEA0-879EC95151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6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06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6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2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6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3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6\img\img009987_img00001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4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6\img\img009986_img00001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5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6\img\img009985_img00001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6_cap.jpg" TargetMode="External"/><Relationship Id="rId5" Type="http://schemas.openxmlformats.org/officeDocument/2006/relationships/image" Target="../media/image31.jpeg"/><Relationship Id="rId4" Type="http://schemas.openxmlformats.org/officeDocument/2006/relationships/image" Target="file:///D:\Murugadoss\MGH_PPT_Process\100821\3\9780071820127_EPUB\ops\new\9780071820110_figure-ppt-ch006\img\img009984_img000016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7_cap.jpg" TargetMode="External"/><Relationship Id="rId5" Type="http://schemas.openxmlformats.org/officeDocument/2006/relationships/image" Target="../media/image33.jpeg"/><Relationship Id="rId4" Type="http://schemas.openxmlformats.org/officeDocument/2006/relationships/image" Target="file:///D:\Murugadoss\MGH_PPT_Process\100821\3\9780071820127_EPUB\ops\new\9780071820110_figure-ppt-ch006\img\img009983_img000017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8_cap.jpg" TargetMode="External"/><Relationship Id="rId5" Type="http://schemas.openxmlformats.org/officeDocument/2006/relationships/image" Target="../media/image33.jpeg"/><Relationship Id="rId4" Type="http://schemas.openxmlformats.org/officeDocument/2006/relationships/image" Target="file:///D:\Murugadoss\MGH_PPT_Process\100821\3\9780071820127_EPUB\ops\new\9780071820110_figure-ppt-ch006\img\img009982_img00001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6\img\img009999_img000001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19_cap.jpg" TargetMode="External"/><Relationship Id="rId5" Type="http://schemas.openxmlformats.org/officeDocument/2006/relationships/image" Target="../media/image33.jpeg"/><Relationship Id="rId4" Type="http://schemas.openxmlformats.org/officeDocument/2006/relationships/image" Target="file:///D:\Murugadoss\MGH_PPT_Process\100821\3\9780071820127_EPUB\ops\new\9780071820110_figure-ppt-ch006\img\img009981_img000019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20_cap.jpg" TargetMode="External"/><Relationship Id="rId5" Type="http://schemas.openxmlformats.org/officeDocument/2006/relationships/image" Target="../media/image37.jpeg"/><Relationship Id="rId4" Type="http://schemas.openxmlformats.org/officeDocument/2006/relationships/image" Target="file:///D:\Murugadoss\MGH_PPT_Process\100821\3\9780071820127_EPUB\ops\new\9780071820110_figure-ppt-ch006\img\img009980_img000020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21_cap.jpg" TargetMode="External"/><Relationship Id="rId5" Type="http://schemas.openxmlformats.org/officeDocument/2006/relationships/image" Target="../media/image39.jpeg"/><Relationship Id="rId4" Type="http://schemas.openxmlformats.org/officeDocument/2006/relationships/image" Target="file:///D:\Murugadoss\MGH_PPT_Process\100821\3\9780071820127_EPUB\ops\new\9780071820110_figure-ppt-ch006\img\img009979_img00002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6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6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6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6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6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6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6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6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97F0B6D-0D90-408C-9D51-B4431619BA4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E02E7D63-B7E4-444A-BE6D-2057E8E9C7E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6 In-Service Monitoring and Evaluation Data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363633A3-BB45-422D-B86D-C14FDAE20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EA3823DA-23A2-46E4-B337-B6D3E9F57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82B151D1-D202-486F-BD2A-07D3B68C7F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AC9BC210-2C2B-463E-9139-2297ADA9A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1C8F83-25DD-4C0A-87B4-0ED97B8F5ED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74742"/>
            <a:ext cx="5080000" cy="25590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179579-1960-4056-B97B-2C4D9088D18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388162"/>
            <a:ext cx="859618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75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60E284-E9B1-45C8-AC49-59F9D6608F0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51811"/>
            <a:ext cx="5080000" cy="2502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7032E5-C566-40E8-B1DF-68007686FAF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45208"/>
            <a:ext cx="792088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FD88-0E38-40FD-BBE2-ED339ACDCA1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731443"/>
            <a:ext cx="5080000" cy="16636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2529B4-4EB4-481E-B746-D1F17C4B9D6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6" y="4268831"/>
            <a:ext cx="822426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48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BB475D-D584-4229-A714-0F9E20542F7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06749"/>
            <a:ext cx="5080000" cy="48242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FE597F-BEFA-45A7-928D-45A059792CF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4" y="5519897"/>
            <a:ext cx="859256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89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8701EB-DD7D-45A9-B344-AF945926AC5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13585"/>
            <a:ext cx="5080000" cy="36036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80F71C-6021-4A26-9A90-9805AF035F4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5031064"/>
            <a:ext cx="856126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2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AF1CE4-48CC-469B-A3A1-D57CA3E5371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21334"/>
            <a:ext cx="5080000" cy="35726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40046A-B206-4C8C-98BB-9BBA6ADE9B9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48" y="5021108"/>
            <a:ext cx="861980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87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53D36F-20BF-4E5C-8739-50D8589FC08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74835"/>
            <a:ext cx="5080000" cy="37586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9DF2DF-6022-491F-8303-7B88049A1C1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113085"/>
            <a:ext cx="845217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71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268072-B2CF-4A45-8D4A-00B4B7DBFA9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775804"/>
            <a:ext cx="5080000" cy="15305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034C21-B079-470D-909A-7D6FF93B744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83780"/>
            <a:ext cx="816877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81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5A3791-C8D8-420A-90F3-ECA06271AFF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712" y="317500"/>
            <a:ext cx="4878575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91E9D9-0167-470F-87AD-D13EFBCC732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04" y="5537994"/>
            <a:ext cx="8344668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21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A3606-0880-4585-8AF7-390CE4A6AC8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7772"/>
            <a:ext cx="5080000" cy="3626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A4C82C-3E23-463C-A687-C960C773F70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4" y="4797152"/>
            <a:ext cx="8089082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14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91CE3-1EC9-4840-9B40-2BBD414BC0A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66800"/>
            <a:ext cx="5080000" cy="2590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4C3153-5A9F-48BD-B985-F8AAD3BECED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4629468"/>
            <a:ext cx="838480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98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D15A95-5DD6-476A-AC91-A07294BB011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4770"/>
            <a:ext cx="5080000" cy="4084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9CBC8C-5993-4249-A130-C04E3831B51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" y="5008685"/>
            <a:ext cx="8312794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45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3C572B-3F55-4355-A3EE-E5B9FA04194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61745"/>
            <a:ext cx="5080000" cy="4049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FE5B94-9451-4E3D-A728-F912A094C9F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0" y="5071680"/>
            <a:ext cx="888422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40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3D4B72-49A7-4FB4-9791-4F0B213CFDE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77217"/>
            <a:ext cx="5080000" cy="49719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F683D8-4328-4BED-AEF2-967D6325997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29272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5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6D94DC-F160-4533-9A06-D66AFC9F437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28822"/>
            <a:ext cx="5080000" cy="3142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8B8D38-EFD0-4134-B82D-215AB6F12FB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" y="4836435"/>
            <a:ext cx="833640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59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77579F-E69C-402C-B992-12E16841CF7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130" y="317500"/>
            <a:ext cx="3801421" cy="46956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66ACE3-F8BF-456C-ACD8-01F3E51DF3C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674869"/>
            <a:ext cx="853784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7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44C729-3AB9-42D3-82DD-8B77C749A3F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73226"/>
            <a:ext cx="5080000" cy="29650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642159-1B37-4676-970E-275DBE2393A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50937"/>
            <a:ext cx="849694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92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69D311-BCDB-4172-AEC2-F539BE0D5E3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95432"/>
            <a:ext cx="5080000" cy="28762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202937-42CC-4CB4-B253-5E8957E5C08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82107"/>
            <a:ext cx="844855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2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18513-8437-48E1-8CB7-B7A21FA4B12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8996"/>
            <a:ext cx="5080000" cy="2982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E1343B-611D-4D9C-821E-89E596BAAAA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57281"/>
            <a:ext cx="819601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2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B66235-C1AE-417C-817C-D632B18D8C9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04895"/>
            <a:ext cx="5080000" cy="23433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F8E103-7AC7-4D4A-9F36-71CD146B3BC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6" y="4804941"/>
            <a:ext cx="782771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8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1AF9A2-CDA7-4FB9-9CEA-6575A51D5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33D4E6-DDC6-4D68-A21F-CB0C25F337F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539EFA-B6DA-45B7-8A91-8EDCA23F39C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35158"/>
            <a:ext cx="5080000" cy="31173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ABD80C-1780-448E-93C6-FFC9BB69445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4917273"/>
            <a:ext cx="784118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73934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360</Words>
  <Application>Microsoft Office PowerPoint</Application>
  <PresentationFormat>On-screen Show (4:3)</PresentationFormat>
  <Paragraphs>47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2021-10-09T09:36:18Z</dcterms:modified>
</cp:coreProperties>
</file>