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29"/>
  </p:notesMasterIdLst>
  <p:handoutMasterIdLst>
    <p:handoutMasterId r:id="rId30"/>
  </p:handoutMasterIdLst>
  <p:sldIdLst>
    <p:sldId id="263" r:id="rId3"/>
    <p:sldId id="289" r:id="rId4"/>
    <p:sldId id="288" r:id="rId5"/>
    <p:sldId id="287" r:id="rId6"/>
    <p:sldId id="286" r:id="rId7"/>
    <p:sldId id="285" r:id="rId8"/>
    <p:sldId id="284" r:id="rId9"/>
    <p:sldId id="283" r:id="rId10"/>
    <p:sldId id="282" r:id="rId11"/>
    <p:sldId id="281" r:id="rId12"/>
    <p:sldId id="280" r:id="rId13"/>
    <p:sldId id="279" r:id="rId14"/>
    <p:sldId id="278" r:id="rId15"/>
    <p:sldId id="277" r:id="rId16"/>
    <p:sldId id="276" r:id="rId17"/>
    <p:sldId id="275" r:id="rId18"/>
    <p:sldId id="274" r:id="rId19"/>
    <p:sldId id="273" r:id="rId20"/>
    <p:sldId id="272" r:id="rId21"/>
    <p:sldId id="271" r:id="rId22"/>
    <p:sldId id="270" r:id="rId23"/>
    <p:sldId id="269" r:id="rId24"/>
    <p:sldId id="268" r:id="rId25"/>
    <p:sldId id="267" r:id="rId26"/>
    <p:sldId id="266" r:id="rId27"/>
    <p:sldId id="265" r:id="rId28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490E0D-D45F-4EC8-9528-6149577A24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A7392E-DE8D-4132-89E3-60A5819EF6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C8F8315A-F37C-4A7C-8173-CD58D62FF2B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801C0-77D3-4DA3-AF0F-72B0CEAC17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AEB86-0CF2-4004-AAC7-DE2757B05E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805F83F7-E56E-423D-8AAE-C4521CF274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0FE4CB1-2A14-48E5-BD29-835C51E92E5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ED448B4-4072-4F35-9EAA-58AFF26C3C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613D1B6-EF5C-4B05-AF8A-948C4686BD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71D958AD-63A5-4DFE-BC92-A729D33058C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63090810-6A78-4E3B-8BD2-F65BBCD6FE9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729E55C6-C8A9-46D4-9316-78F341337E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858C5E7C-C919-4F04-845E-97D38F1E05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CEF39A27-F871-4C6C-9238-B946336E79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1616C50-9697-4F1E-B8A0-4E7BD2EE0FCB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B0316729-F80C-4C67-8663-1AC4CD3D65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DC6C52B-352F-4BC7-BC3A-E0D83898C8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5010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548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879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58542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07881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3711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4146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9983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571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2262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81750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9441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894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94238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3486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3794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11093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3633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719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2479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2569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1465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006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6042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CF135C9-C8CD-46FC-9BD9-739CF6A5C3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DAAB42-36C5-4698-93EC-3BD85D8B9664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54DCFA2-9F3A-4175-B98A-FAB93132C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99B2F442-87AC-4139-8C3F-07BCE1B59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5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0658DA-859D-43C4-9A22-0F8D12D7C8F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FCA36-AE27-4F50-A679-E83482C3CA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06D706-F04D-499C-86BF-BE91533500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8ACD3-535F-4513-AEE0-648AAF7FE4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D6AC943-85EA-41E4-AA8E-BF2C19B065B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767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5B5D3F0-0477-476D-A891-4C1B404BB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EA418B21-3FD3-4120-A762-3F068FB81D1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F095A036-7163-4C2E-8EA6-19A875883A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4100F86-8596-45B7-8CD6-8C2B5B6E07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8A320D8-1CC5-4A8B-B92F-32A5A7C6AD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2DC34AE-F95A-4A5C-8192-19417424739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042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4F2D08E4-8667-40BD-B484-CF8437A5CC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F4AA6E6-4939-4D62-BB41-EFE4D6F2E6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38E2F0C-B212-466C-95CB-6D34482217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A8587D6-3A8A-4611-B1BB-D92528B66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3D61994-115A-4945-A733-48748A61AE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839B0F6-89F6-4AD9-82C7-D9DCD4FF5F1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543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EE35D2EC-E3A1-40BD-B5CA-DBE47AD3D8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E132903-6D34-4C2E-B1F5-7D06B4C9658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410413-B7FC-4511-AFB5-E17278CA38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93C8E3-1A03-4751-8A55-075FBE8253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B220BB-35F2-4CB6-985C-F6025BD99B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3BEE757-BAA9-482E-A82A-0DF5A8E3F7D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79605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1ADCE-9101-4EBB-8DF4-739F7831C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762C-49B1-4429-BE21-29D5723B4EE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3508C-E171-45A7-8DE9-5641FC36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65CC6-83BB-4053-981F-20607EF3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2623F-F9F7-435D-BA1C-57AA63632A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95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2150E-F563-4E54-918F-77FCAF1E7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86C40-CB6E-45BE-992E-78A76C45565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D4A00-932C-4CE3-8499-57A60C5C0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BB957-8637-46D7-8C02-E74244B5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03CF7-AE05-424D-88D2-25FFAA4D18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333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FBBA9-5166-4F04-82B4-416978780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7647A-78BE-4368-8424-45A22BF0485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C5FCC-B27C-418E-958E-C176E7667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4B6AD-F7B8-419F-AC59-7F2B523C5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DEA54-361B-4055-BA44-D021CC1405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806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4E926D-27CA-4ADA-B5E3-83CB05F55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AC32D-FDB3-485B-9DEF-FB6F8FD934A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965428-C052-430A-91FD-0EE018F8B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AC04F63-2CC4-48CD-A178-33609C2A3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5F4CA-0503-4B82-B0CC-76C83F7D7E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788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69CD53-E28C-4DC7-B9B1-A263BDC53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389B-FE50-4098-B14B-1FBC8963A0E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1AE0C31-CD3D-4264-969E-D704B743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C64AF43-28DA-4344-9490-A3CBCE33A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74849-FE54-45E5-A233-A13578286C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57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A09E438-1BCA-43D4-A40A-9838B60EF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BB49-629E-4890-B164-6583E5545E3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093D3F1-0382-4986-B415-70D2FAB3B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16717F-E711-4248-845A-A2136FFA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22332-CF56-4CC6-9911-44EE908C87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367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E98016-C5D3-4EF0-AD5B-608E8E986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1749C-9D24-4F20-9F64-94D246D98C5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E415E04-CE49-43F1-BF02-8F59DCFB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DDCF727-D6CE-45CA-8DF5-A08FDBBB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8C1B5-ECF0-4D93-995E-C0B9854642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68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2A841C54-0B1F-414A-9BDC-5CDE6329F5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8DDE064-D867-4023-91E7-40A2A70DBC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561DA51-C1BE-4BC7-A791-B47DA100C3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EFE1956-F988-4DCA-8ACA-9F6D7CA61D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13E7D47-6976-41AF-BEA3-A810628098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F1CD966-E221-4809-B96B-079C08AF7F1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21689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FFB78E-9A00-4A0D-9E1D-4F3842BA8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4DF0E-9AC0-4F4B-98C4-094C83EC816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44C2E4-7405-4BE0-BCC5-B6C73927F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2BDF64-0E1A-49F0-BB99-B1D20C2E1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17834-AA2F-407A-AE19-2AE375E945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99306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3B3531-E303-4A98-A60C-B77B572E1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E0D79-0138-43FA-8DDA-8C7DA35A171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86433FA-88C6-443C-ACAE-05B160364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14DA47-36B5-41CE-AF4C-F9021B949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D1E15-0987-48A2-8681-6E1F061E06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80E30-F639-42B0-AB70-7CEFFD7C9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F5B7C-F0E9-4018-9E91-6C99B2C100B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838FD-D90A-4E42-8293-E2A453ACD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8F20A-C190-4B09-B132-CE24F3A6E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6E049-8CC8-42B1-9791-2E23BD77D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3869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A49D1-58F9-48E9-9579-63BACA04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D9924-646C-41DB-9F48-E594F3DF1F8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644FB-635F-4F6C-88F1-3526823DD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5B07E-1B29-47F4-868A-6BCF5AB0D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EEB61-3683-4A25-8F92-3051EC1096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495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BC38456-9E49-4334-B53F-58CEF206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35D95-591C-4F27-91DD-E1BA5666D7C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3CA88FC-BE2A-43F3-BBBC-167B9393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E0450D6-E59C-4F43-AB3A-1521F827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2C740-1E3B-469D-96C8-80CEA1EE5C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69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B44EA108-058A-4FA1-B882-3E12B2900D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8DA958C-D5AF-431F-8B01-DF5598CCFD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FF85B2F-360D-4F08-80E3-BA6835A255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C36C528-8BA4-4DA9-A1E8-102339A92E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382D39A-2A7B-4F1B-AE2F-EAEC209084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062F6D4-199A-46EC-B000-E13A04858D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41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4FA4A47-E04A-4B8C-80F1-6B7C486112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232EE07-FFC0-4D77-AF5A-481C2CB2C9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38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FDE8E542-F93D-43AC-88D5-371493F3E6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559C00D7-C82E-4E71-AD60-B08412BD466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F395E2FD-D47E-4FE2-BBDD-A38B5F9B7A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9CA7A883-B4D1-4F95-8246-9FF58CE9C5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FAC5A9C4-D338-4009-8E28-510B81560A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E140850-4BFF-4AF2-A53B-EB99906FCE4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197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48215064-3874-4F0E-8615-4402E006FC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5BE3B8-F629-4534-8DBC-F39BEAE8A3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09E5F-B7C2-4AED-8715-C401FBF475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B496FF-1BA6-438D-A001-2217726034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059E3-EBBF-46CA-8A36-DD80556A32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35D36A1-2948-4DC7-A814-A9A63764B7F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59885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E6751D83-4678-4F7F-B7B3-9B3D673762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B4FFAE9B-AD1C-4B35-ADAF-780D8904FA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21130F-52DF-4E0B-B066-5D3E264820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083EAC0-77F5-46A7-96F6-30FC39101D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B8A542-F174-4640-B06D-7E52F1B249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0B9961C-41C6-42A7-9919-98A84CF7442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0871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0681F97-385E-4B26-A6FA-B37A477B14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14B38E6-2195-4065-8DE3-A8D02C087E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981E4D-FEDF-43D1-A590-05D6873C3C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62EAF2-592E-47A2-9E8B-8DA1FFD825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7EFFED-2732-419A-9936-8D71D0A672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49EB8CF-2A54-4A2A-89E9-E1662208D0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1006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C01747B4-5DA7-4826-A2C2-A78956BF2E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DD78F86-27AA-4810-9272-A948C8C189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E6793E-3990-4A44-8855-3D4CAC9017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836C60-7895-4AE4-827D-99A1F34592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0FFF72-287A-40FA-B610-8E6547EAB3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4C60C90-D3F2-4174-9F3F-2032A907CF3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971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43AABF6-5C4B-4333-BAEA-F53A924908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31012F2-B1AA-41D5-9842-7F965107F6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4E1BF004-F3A5-45ED-B54F-41FFE64BB80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61A798C5-59F1-455C-8E34-ACA3D2D06EB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EA3182DF-93D8-42BA-9188-F6B6747ACB8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95A53B45-4073-417B-A8AB-8AB05FF4E4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7BC104B6-FD8E-4480-A636-76A0217E6F7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EA013F54-3749-47F2-9AD4-820C4F9B35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0F419-4C73-49E6-8DEF-229EAED55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F5B5ACB-78E2-4DB3-B43F-05FE288B676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CC184-CEB0-4E73-B588-428F579E6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5E11D-F54F-4FE6-A33E-A20F2A7A6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C80C72C-E1CE-4B68-B42B-5176D047E8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5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05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5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2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05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3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05\img\img009987_img00001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4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05\img\img009986_img00001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5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05\img\img009985_img00001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6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05\img\img009984_img000016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7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05\img\img009983_img000017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8_cap.jpg" TargetMode="External"/><Relationship Id="rId5" Type="http://schemas.openxmlformats.org/officeDocument/2006/relationships/image" Target="../media/image34.jpeg"/><Relationship Id="rId4" Type="http://schemas.openxmlformats.org/officeDocument/2006/relationships/image" Target="file:///D:\Murugadoss\MGH_PPT_Process\100821\3\9780071820127_EPUB\ops\new\9780071820110_figure-ppt-ch005\img\img009982_img00001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5\img\img009999_img000001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19_cap.jpg" TargetMode="External"/><Relationship Id="rId5" Type="http://schemas.openxmlformats.org/officeDocument/2006/relationships/image" Target="../media/image36.jpeg"/><Relationship Id="rId4" Type="http://schemas.openxmlformats.org/officeDocument/2006/relationships/image" Target="file:///D:\Murugadoss\MGH_PPT_Process\100821\3\9780071820127_EPUB\ops\new\9780071820110_figure-ppt-ch005\img\img009981_img000019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0_cap.jpg" TargetMode="External"/><Relationship Id="rId5" Type="http://schemas.openxmlformats.org/officeDocument/2006/relationships/image" Target="../media/image38.jpeg"/><Relationship Id="rId4" Type="http://schemas.openxmlformats.org/officeDocument/2006/relationships/image" Target="file:///D:\Murugadoss\MGH_PPT_Process\100821\3\9780071820127_EPUB\ops\new\9780071820110_figure-ppt-ch005\img\img009980_img000020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1_cap.jpg" TargetMode="External"/><Relationship Id="rId5" Type="http://schemas.openxmlformats.org/officeDocument/2006/relationships/image" Target="../media/image40.jpeg"/><Relationship Id="rId4" Type="http://schemas.openxmlformats.org/officeDocument/2006/relationships/image" Target="file:///D:\Murugadoss\MGH_PPT_Process\100821\3\9780071820127_EPUB\ops\new\9780071820110_figure-ppt-ch005\img\img009979_img000021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2_cap.jpg" TargetMode="External"/><Relationship Id="rId5" Type="http://schemas.openxmlformats.org/officeDocument/2006/relationships/image" Target="../media/image42.jpeg"/><Relationship Id="rId4" Type="http://schemas.openxmlformats.org/officeDocument/2006/relationships/image" Target="file:///D:\Murugadoss\MGH_PPT_Process\100821\3\9780071820127_EPUB\ops\new\9780071820110_figure-ppt-ch005\img\img009978_img000022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3_cap.jpg" TargetMode="External"/><Relationship Id="rId5" Type="http://schemas.openxmlformats.org/officeDocument/2006/relationships/image" Target="../media/image44.jpeg"/><Relationship Id="rId4" Type="http://schemas.openxmlformats.org/officeDocument/2006/relationships/image" Target="file:///D:\Murugadoss\MGH_PPT_Process\100821\3\9780071820127_EPUB\ops\new\9780071820110_figure-ppt-ch005\img\img009977_img000023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4_cap.jpg" TargetMode="External"/><Relationship Id="rId5" Type="http://schemas.openxmlformats.org/officeDocument/2006/relationships/image" Target="../media/image46.jpeg"/><Relationship Id="rId4" Type="http://schemas.openxmlformats.org/officeDocument/2006/relationships/image" Target="file:///D:\Murugadoss\MGH_PPT_Process\100821\3\9780071820127_EPUB\ops\new\9780071820110_figure-ppt-ch005\img\img009976_img000024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25_cap.jpg" TargetMode="External"/><Relationship Id="rId5" Type="http://schemas.openxmlformats.org/officeDocument/2006/relationships/image" Target="../media/image48.jpeg"/><Relationship Id="rId4" Type="http://schemas.openxmlformats.org/officeDocument/2006/relationships/image" Target="file:///D:\Murugadoss\MGH_PPT_Process\100821\3\9780071820127_EPUB\ops\new\9780071820110_figure-ppt-ch005\img\img009975_img00002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5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5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5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5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5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5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5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5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D4A9893-A672-45EB-856E-44D1A152AF9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955D3728-0CFF-4A42-A619-A661EBC73DA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342928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5 Inventory, Historical, and Environmental Data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53C960DF-EAC7-4B0F-85D9-9332D2D2B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80BAFD66-C395-4C8A-A202-0BE6B39A3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86D88C31-28F2-495D-8F48-D4D211C7F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8D8B48AC-C3F1-42A5-AA9F-CFFB57F13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305F16-6EC0-49AF-97AC-57E55DC0DB4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04950"/>
            <a:ext cx="5080000" cy="28382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E959C9-DE65-46E4-9C1A-4309868B50C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" y="4722244"/>
            <a:ext cx="852881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007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0EC97-A4A7-4DF4-A551-2C234A6297A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13602"/>
            <a:ext cx="5080000" cy="23171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84124E-13DA-4599-A592-89B426E42C5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54457"/>
            <a:ext cx="853784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49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53BB0F-F8CD-4C75-989F-CBB74D7C9BD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7045"/>
            <a:ext cx="5080000" cy="45727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A7F43E-C74C-43FA-A658-A1C079352F3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75914"/>
            <a:ext cx="856895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8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90D85-3799-4675-B93C-5C40D596A8D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96847"/>
            <a:ext cx="5080000" cy="36706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B03C93-341A-41BE-AE89-61253311F4A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14565"/>
            <a:ext cx="844855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34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95598D-2BD9-4E23-A2F8-61A8087ADE8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64180"/>
            <a:ext cx="5080000" cy="38012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19BE57-78B8-4B93-804C-0B9C525FB17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83399"/>
            <a:ext cx="8344667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93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77D4A1-718A-48BC-ABB4-65FDCC41570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89672"/>
            <a:ext cx="5080000" cy="44096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D51F96-A8AD-4493-BD07-97096F8D64B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330493"/>
            <a:ext cx="860139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07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2453CC-B19F-4F2A-923D-6C5DD89B724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32959"/>
            <a:ext cx="5080000" cy="3526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A6FBA5-6EB1-4D76-900D-55D8293A5F6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58284"/>
            <a:ext cx="856895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167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6C656D-8115-4EEE-B924-CD5A161950A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4145"/>
            <a:ext cx="5080000" cy="39872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FF9FDF-2C14-4E70-AFE8-1A2C5D8BFA9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5081379"/>
            <a:ext cx="838480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71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1ACBC4-D4FB-472B-9501-93156BBF2B9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9710"/>
            <a:ext cx="5080000" cy="36191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3195E8-B5A9-45FE-8543-A6254F60EE8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853495"/>
            <a:ext cx="852418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96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CBAEAB-5E50-4F48-8C1D-D54CA39247E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93574"/>
            <a:ext cx="5080000" cy="4890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279538-3AE7-4A90-A6C7-B7EFC8F6BAC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577405"/>
            <a:ext cx="867340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1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B11C8D-38F4-4FDA-B795-C9CD24326A5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871" y="317500"/>
            <a:ext cx="3040282" cy="45027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460113-EC5A-4444-A08E-A9EFFAC7F67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5344615"/>
            <a:ext cx="824078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318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F34C3E-F855-456B-BC63-163C8E05263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773" y="317500"/>
            <a:ext cx="3402029" cy="4335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33C35-1634-4FCF-A155-AD15C8B1DD1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158845"/>
            <a:ext cx="864096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86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03D5E-0BB4-458D-91FC-47D26F5CA4F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81339"/>
            <a:ext cx="5080000" cy="44513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A9ED71-FF34-416F-B083-AE3AF080ED4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314331"/>
            <a:ext cx="820891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90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C8DEAC-5DD6-44CB-AAF4-40D891102A9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39333"/>
            <a:ext cx="5080000" cy="254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D263F8-5B8E-4E67-B1CE-FA4F8E152FB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02" y="4740279"/>
            <a:ext cx="809677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02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71D69D-2D24-4BE5-AAE7-0B527E6E882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43018"/>
            <a:ext cx="5080000" cy="26859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C6E9D8-C1D1-4250-AED8-0EF4F6DE5B3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20" y="4776584"/>
            <a:ext cx="79846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50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DA5E46-A5C9-4175-8841-799CEEBAA5D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24020"/>
            <a:ext cx="5080000" cy="3161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B94079-96B0-4B82-9E7B-3F999C0B735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47" y="4955082"/>
            <a:ext cx="8664305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146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FBB086-C2A4-4950-B0DA-65DC1CBF2DE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17166"/>
            <a:ext cx="5080000" cy="42721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651145-9B7E-4681-BF6A-10AAA0CA3C4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52449"/>
            <a:ext cx="842493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20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70D379-C640-4C32-8E6E-44FE97D6F74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4311"/>
            <a:ext cx="5080000" cy="39864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1CA535-4A7D-4259-BD3A-850B40E2076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19437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3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682DE3-EBD8-45D4-8A33-2BF163055A1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9993"/>
            <a:ext cx="5080000" cy="39580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65CEB6-2452-4D36-B65C-0FA57B6F15C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130959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9DE3B9-F389-40FF-9602-485A40D9A18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10453"/>
            <a:ext cx="5080000" cy="28161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4FBF9B-C6E2-4140-A924-25327C02B2F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81240"/>
            <a:ext cx="859256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04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928F13-530C-4E1F-914D-DC43448CBDC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23290"/>
            <a:ext cx="5080000" cy="27648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967761-017F-4259-AA23-F4C1BB7B7D8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612462"/>
            <a:ext cx="864096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171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35084F-8A26-4881-B797-5EF05868EF1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44217"/>
            <a:ext cx="5080000" cy="34811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888DB3-8A48-4EEC-B623-EA2AE9B58EC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01734"/>
            <a:ext cx="866457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0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FF2032-D15E-4FD2-9161-7598CB8FC0C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810851"/>
            <a:ext cx="5080000" cy="14254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B0049D-4E14-4124-861B-15CC63C01E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77040"/>
            <a:ext cx="852418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5F9D87-56C8-45AE-B28B-82B4670D53C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054" y="317500"/>
            <a:ext cx="3453892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CCF3CD-4A5D-42DE-BAD6-AEBC2243092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96255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45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01947B8-BC57-45CF-B519-2A452CBF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9033B6-066A-4650-A23B-24DA53E3FA7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3D27F6-C575-4225-9667-39393427ECC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69752"/>
            <a:ext cx="5080000" cy="21487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C533CD-124F-46A2-9A5D-5F205EA2261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0690"/>
            <a:ext cx="842493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45673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426</Words>
  <Application>Microsoft Office PowerPoint</Application>
  <PresentationFormat>On-screen Show (4:3)</PresentationFormat>
  <Paragraphs>55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2021-10-09T09:32:35Z</dcterms:modified>
</cp:coreProperties>
</file>