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8"/>
  </p:notesMasterIdLst>
  <p:handoutMasterIdLst>
    <p:handoutMasterId r:id="rId9"/>
  </p:handoutMasterIdLst>
  <p:sldIdLst>
    <p:sldId id="263" r:id="rId3"/>
    <p:sldId id="268" r:id="rId4"/>
    <p:sldId id="267" r:id="rId5"/>
    <p:sldId id="266" r:id="rId6"/>
    <p:sldId id="265" r:id="rId7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568B1F-DFBE-4F1A-9778-D81DD37B50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2DEC69-C9E9-445E-8E46-EC8B5FD62B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380A80AF-3214-4AF3-A673-015E552FCD2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6ECEB9-D5F1-4F2A-A947-17289097CE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88C9D-8F8B-4EF4-96B9-54B271EA06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55824B58-28E2-4C41-9DED-3FDABFCDF3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F0E4CE88-D576-4DA9-A37E-89BAC32B4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C62273AC-9DAC-41AC-B8BC-756D6A98F2A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0479CDC8-3634-4F09-83CA-0F864004ACF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B25D0382-2900-48FF-8A86-7D31189FB30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9919EBAB-0F65-40A5-B460-192C89ACAD5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6ED66627-6F57-4663-B88A-43FC897A5D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E8390F18-FC90-4998-888C-7C3F5CAE9FB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BDC8B521-8ACB-4FF2-BF62-AED41BA8F2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55663678-BF0C-4ECD-AB76-3377893DDDAA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CA8E8BC3-69D1-4328-B273-FB64FC8DEA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A9932151-9D16-4906-9525-694B9C98E0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BFA0923-9758-44A7-ACDC-84D875A679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E862488-6F9D-4A05-997A-360ED4771742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81FBA63-98C4-47A0-B8D5-26521A4E2B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2B6D95C-9C2F-483D-80F0-0725883A7C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4982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BFA0923-9758-44A7-ACDC-84D875A679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E862488-6F9D-4A05-997A-360ED4771742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81FBA63-98C4-47A0-B8D5-26521A4E2B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2B6D95C-9C2F-483D-80F0-0725883A7C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14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BFA0923-9758-44A7-ACDC-84D875A679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E862488-6F9D-4A05-997A-360ED4771742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81FBA63-98C4-47A0-B8D5-26521A4E2B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2B6D95C-9C2F-483D-80F0-0725883A7C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5520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0BFA0923-9758-44A7-ACDC-84D875A679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E862488-6F9D-4A05-997A-360ED4771742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81FBA63-98C4-47A0-B8D5-26521A4E2B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2B6D95C-9C2F-483D-80F0-0725883A7C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1385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5D2C52-2D7E-4F6B-9C01-3D12EB7C5A3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672BE5-7027-43EA-B431-8D46DDDAE7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D5F96F-2787-48BC-997E-BD2C0FEE71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17AB10-605A-41FA-B0BA-D21FE444C0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1C416D1-A069-4784-BA52-9469B6991F3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43839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53A5F185-B95A-4C6C-B8CE-279B673E34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E5EAD5BF-4B94-4C72-9E34-38636803ECF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4B9CBD6-B6F1-49A9-88CA-E35EF9031D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8A960C8-48A9-44FF-8B58-6684A51717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5406407-BBF0-443A-BCC2-61BFC0912C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013325E-61E2-4E17-91AF-339415683B1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20915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848FAF1A-412B-40E8-BCF1-D76799800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C467A52E-C180-4CBA-AC86-9F9710464DF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242200A-BF54-4BD1-8687-E856F42D27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E37C737-F5AC-4ED3-9AA6-33ED09E16A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E26C398-4C25-4419-92F2-E0A4CB07D0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C72F224-31BA-4507-8C4C-B2FF79C8CEF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4097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0FF0F154-7D5A-4FBF-874A-B282014FF8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975B15D6-212B-42C0-9FA5-C7B63BD0538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DA0C6F-9E18-4415-B1C4-8FB012E3CF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52EC8E-265B-405C-8C44-92AF1F77F7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8C9F53-5BD6-44E7-8881-4CC478E918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E27B3FB-E049-4F00-A38E-190094CA73A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79132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9F6FA-B515-4ADD-8238-AD6F1C50F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FF387-4E1B-4993-B2C2-DD9A7CB27DD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67C37-13C3-44F5-BB3A-9808A8BF2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A946D-340F-4E4F-B577-237947EB0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1748F-8BBB-4645-95AF-038570E683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8004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92A2F-100F-4E17-B2A8-64671CA2D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76136-E90E-461F-A764-1383ECFF889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3A07C-0222-4DAE-B282-F9DC4BD9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11946-2807-4208-9A77-97A4BC4E0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A8F7F-D79F-4464-BCB7-10522EBB8C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6470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D7647-1B7A-4E05-AC44-1B2D5FA57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95069-3B34-4D27-A3C5-4877549B2C1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04651-1A03-4DAF-9F76-0D8655864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42F36-B21D-469A-A44C-5A44FCFF1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61DEC-4799-429A-B31A-CD20E9F336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934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B801241-8F67-479E-9A69-6A610198A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556DF-A02C-4FB1-BE97-EC5527F387B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ECFDF1D-3AF0-440C-AA3E-1A44E782B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DD61867-C9E7-48D6-A310-4662B742A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5F09A-B3B1-4764-8ECB-11FF4BC699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961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8DD95CF-131A-41B1-98A5-C7B0C5963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B201F-FBA0-4D54-99AD-E57F475876D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5F5534B-C1DE-4586-A5E6-E1AE14AA7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D2580E3-D225-44A8-8D13-84106086D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E822D-289D-48C6-9D85-79351B3BE8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57847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BC42E27-9EFF-4846-B77D-8361ACDB2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39E5D-1A86-4ABF-9C09-99734B8F67B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BDABD80-8E30-4E07-AB33-E59ACDC01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28E5BCD-1493-47A7-B54C-212334A7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AECEE-2BCF-480B-B622-648F5D5303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68174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8FF89F1-4AD8-459A-B6BB-E64C4B34B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AE491-E077-4F8C-9205-52C6F2EE148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060A171-DED1-4810-9918-0A3B3936D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58A1632-9B97-4F1C-802B-216553FE0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C517E-1EAA-4BB1-81E9-9D0425623B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021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2269EDCB-EB87-4067-9C88-9F8A72C0C0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F37169A0-1647-4F8E-9445-892366C7940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84CCBA2-BC54-4360-A29D-053C396E7C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8E083F53-9F56-4635-8F60-5D9F2D7E9B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3560869-4130-4DA9-8D92-D5B9382CC8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8A813892-FDA6-43E7-901F-DD34231BA1A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45943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3B65B1-FFBA-47DF-B30B-D5C8A00AD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1E5B8-C62E-449F-89C1-9BC93E09E6C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0A0045D-0770-425D-AC4C-A63C5A964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4B2A84-24AF-4A25-AE8E-50F1E7750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9AD60-BCF2-434D-9998-B15F5ADD37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519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EFBF2BB-C516-486F-A9E0-836F05F9B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BFA04-5CE0-4AE4-ADBC-8352CAFED26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2B58DC-0EC9-4E1B-9324-C49F76B3E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0A57CFF-F78D-43D7-8DF6-13FFF0D0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64AA3-31D4-4971-B951-C8A7CF0FAA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23275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842A5-C8DB-4FB7-8906-67BFA3295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BAB8-D35D-4704-A8B4-1E79A29AD31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E3FF9-8EB1-4D3E-88F1-00A30EB68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D541C-35FF-4B2D-BDF5-37DCCD8B6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DAB6BA-58F0-4A14-9EF1-E470A78B2C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4643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BAC4F-946E-4EAE-8E9A-E5161FC9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C4975-70CC-4123-9D53-1D6243D8201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9CEFB-44D7-4243-AC67-FE37E4C7F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8FCE5-966F-4CB2-BE8F-9AF815B5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EBB06-F20E-4179-8CDE-1633D81104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5126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CA552B-C5AC-417A-8FEA-DB63D5912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EECBB-BB29-4048-84D1-73AE3D0FB19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CAC18D9-43A7-4170-945C-89F2BE974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A925CD9-01A2-41B7-A3CC-E607F9D2B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6AFA4-A044-4F4F-9BAD-D43BE342DA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18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F9BB3AE6-5E4D-4C75-8430-78BD731AA0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3FB51AA0-7CF9-4EC7-9AD0-2D565744664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A2D72FF-DDB4-4E54-BC54-6BDAA8F2CC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8F8BEE7-7BDE-47E7-BFFD-DC9F606902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A17B332-609F-48F1-AA25-8477DBCE40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C48AF4E-9705-4E0D-8853-563A36832BD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4755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31688D97-C0C4-462A-A959-8E827D1F97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84659192-3A63-4034-936B-1FD6E26EF1B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1149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520F4635-1D33-42B5-8BE3-28DE2AF1DC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8DA282D1-90BB-4FA2-BA22-DE4FFA59087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284CFF1-56B2-4970-B0E0-007A47E68D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E37E2805-E9BE-4EDE-B37B-E0CF69C819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CF4D9A1B-EF83-4E09-B4F3-CECD685766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3F58AEF-2B1E-426A-8091-EE12222A286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44636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B1A81E29-9085-4DAF-86E6-5B1143A251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62276F-7EB0-4BA5-87D7-56A7E43127A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AFEA52-05DE-41F5-8D05-8E1252086C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869B62-28E2-4D71-96AD-8DC65DE9F4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A5AE78-8285-4D49-9E8D-DEFFB0AF52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B28186C-0BA3-4222-A2C4-B709263E11D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897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01565F22-205F-4F79-982C-D76E6DFA65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551883AB-8FB2-42B0-9B42-1C637B2CCF2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DEED0E2-10D5-4267-BB7D-E14DF0EAE6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E088F1E-E12B-4458-BD04-A4F25C0517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A0CDCE4-92FC-4358-AA57-2C6A5A4775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8C3F959-D2F7-4E96-BE96-D480FFEF39A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10784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7D9E8181-567B-4968-A6F3-96734B5947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ED16201A-F141-48E5-8F5E-E186321CC5C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80E3F7-3947-4A81-8587-5EFF17DA61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6D6D5C-9657-468C-87EA-9A33A58C5F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F7A7F8-A8C7-41C8-8841-5558E9CE5C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B62C169-4BEC-41D4-8AA8-0324B1493CB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9899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72067561-C9B9-4DA5-8161-7B3210CA5F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F5AF78BA-7468-4E51-8F57-5D6CE5391CC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69E75C-010D-4EF1-AB2F-6741FA359F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80E1E2-FB30-4E45-8147-78C140D76D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E73C76-A313-4691-A0C7-8F19E6D736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1C56633-C6AC-4FC0-9BD0-7888BB6384A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9147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63DF435-F084-428A-815E-20103D4FE7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75DD29A-34AB-419A-927B-A7EB09CBA4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39680DAF-C674-431F-A418-DFEF63698F8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32DFD9DC-7122-48AA-9ECE-1632A961BEB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5A87A615-93C3-45CE-9257-3AF30D6EA85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DD9FD2BA-9F12-4190-871D-8E45C8BB96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5554A222-3EB7-4AAB-9B9B-3A66C1CB6C2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590A4A56-C08D-4A9B-976A-0BF4247750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87E6A-B92C-4576-A77D-64ADED2C2C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61C13D8-5C82-4957-AE42-4AF07D90ACB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46862-05EA-4E11-8448-998BAAA9B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5124B-24CE-41A6-8236-34CE61A141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6FF4E48-D705-4574-AFEB-E20C119528D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9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09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9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09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9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09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9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09\img\img009996_img000004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CF268339-543F-4BF0-89BA-F5BEDE3D2FA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15FE1A32-344B-49EA-9844-2A9E012645A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9 Design for Infrastructure Service Life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AFD37D07-28C9-4441-9902-990712157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DE5DF2AA-CC5E-4A4C-9D2A-3EAE50D99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511F7A06-A2EC-4952-B191-0812AD71A4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6DA0EEC0-3EA6-4016-B940-ED837FAC9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5DF00DDC-74FC-4C43-9738-FE68B78EB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16AA89-1A3A-45C2-B70E-1B591CCCF69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85F016-39F7-4725-8ACE-7A5D18FAECC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69596"/>
            <a:ext cx="5080000" cy="33796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66512C-D208-4D52-9AB1-B22988FCA53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906382"/>
            <a:ext cx="824078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7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5DF00DDC-74FC-4C43-9738-FE68B78EB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16AA89-1A3A-45C2-B70E-1B591CCCF69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6C6C3B-A2C0-4662-B12B-F958326847E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476" y="317500"/>
            <a:ext cx="3051048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067B15-7BD0-4378-990B-D521049EAF21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62" y="5607299"/>
            <a:ext cx="859618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55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5DF00DDC-74FC-4C43-9738-FE68B78EB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16AA89-1A3A-45C2-B70E-1B591CCCF69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449B5C-E00B-4B20-AB6B-54ACCD45318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483" y="317500"/>
            <a:ext cx="3635034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000DD1-9161-4313-AC95-540223F9A77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5596255"/>
            <a:ext cx="867340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119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5DF00DDC-74FC-4C43-9738-FE68B78EB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16AA89-1A3A-45C2-B70E-1B591CCCF69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1A660A-173A-4768-A3C2-27288E54FE3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43310"/>
            <a:ext cx="5080000" cy="22280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3C921B-DB24-4DDA-81F7-8AC889C0D07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67466"/>
            <a:ext cx="8448551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173990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88</Words>
  <Application>Microsoft Office PowerPoint</Application>
  <PresentationFormat>On-screen Show (4:3)</PresentationFormat>
  <Paragraphs>13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2021-10-09T09:41:37Z</dcterms:modified>
</cp:coreProperties>
</file>