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7"/>
  </p:notesMasterIdLst>
  <p:handoutMasterIdLst>
    <p:handoutMasterId r:id="rId8"/>
  </p:handoutMasterIdLst>
  <p:sldIdLst>
    <p:sldId id="263" r:id="rId3"/>
    <p:sldId id="267" r:id="rId4"/>
    <p:sldId id="266" r:id="rId5"/>
    <p:sldId id="265" r:id="rId6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83EEEFC-BEBE-42BE-86B7-2C5D41A916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C9BE53-D104-4494-B99D-6A1BF8BDFA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49266801-EB2F-4576-825F-30B580FE557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D3406-0B5E-4639-B5D7-4DCC64AFA3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3B36B6-F07D-40E5-94C3-C1DCA1155C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33AF38EF-04E0-4327-8AB9-E941F66336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EEABDE9-29AA-46D5-A4EF-A2FAE9F13F0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F0B649-44DE-417B-9A8D-86F7DD59111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AE7549D0-5059-4CB8-9921-3D3AF471CD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9768A321-F321-4519-A3EF-93B61D4BB6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0EE63CF4-6067-4A65-BBBB-764CCFC6B13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3B2510D9-E6C8-44A4-ACE5-BDBEFEBC15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F728D8B2-F88F-4736-AF21-CCD50CDF1E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43A11BF-6CB1-4300-AB62-C30E479D35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83BE3B7-9929-44F1-84F9-E8BDC03C331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0E287C2-1D3E-4A6E-982D-926E2D4C30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0C263A5-A0BC-4023-968F-4356F5A0EB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C89929B-D33F-4CF4-A501-366AC5DAAF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C1AC638-5532-43BA-B7E8-71ED76C4C186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047D800-0D4C-4BD2-8C10-5313B172C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191B52F-F44D-4923-8A55-6971B92C87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19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C89929B-D33F-4CF4-A501-366AC5DAAF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C1AC638-5532-43BA-B7E8-71ED76C4C186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047D800-0D4C-4BD2-8C10-5313B172C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191B52F-F44D-4923-8A55-6971B92C87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302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C89929B-D33F-4CF4-A501-366AC5DAAF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C1AC638-5532-43BA-B7E8-71ED76C4C186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047D800-0D4C-4BD2-8C10-5313B172C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6191B52F-F44D-4923-8A55-6971B92C87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13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DD3FEA-D375-46A1-AF57-3C3BC39177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A2169-E4E9-4BE3-BE31-B024F897FB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FB432-72F9-4776-8FF9-20D22132C8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839F1-8257-468E-920D-BBCB946BDE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DC4AAAC-E84A-46D1-81E0-5109D02E62B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9712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15E9392-FA52-4F96-A526-557AD67EA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00AEDD76-8470-43A9-86A2-8B8491C443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76AB174-6D1D-4538-A099-C0BD83D53B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48F4899-BE08-4527-9E5F-CC3A70C29B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57A7C66-4F42-4396-9FF0-8249E12E1B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542DE8C-1127-46DF-A20F-3628FDF62BF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2708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7E0A0BC-4FA1-433D-AFAF-13772356CA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6CFBB8C-786B-4A5B-8D2C-DBC3FEB63D5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AE82811-B59F-4086-A6E2-DC7FCDC4D7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F450E0D-DA3D-41AA-B921-461A653216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2B7F018-3A25-4EC8-B827-7CED35FD79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719D670-A467-4C65-8D6C-B4EA783EF53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4196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EC4E8828-ACA1-4A2B-AF57-229F2C947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E09A7E5-9359-4EE8-A0F0-A0DF2F1EF1E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9E3159-CB36-43C7-8799-821A77AFD6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30BFEC-34AD-4658-86EB-2979E264C2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6BD236-8AFE-44E4-BF92-02C7EFB502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6C447D4-F647-4372-919E-7ECA772D2A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0385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A890F-F72D-48C9-BCAB-F82A26EDA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5FFF4-108D-4ECD-8EC4-4EFA817D8E1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D4FD5-84A7-44CE-9DBF-F9C87917C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98D5A-EAAE-4ECE-AF31-B5CD5E799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F1BC9-E618-450D-BF55-BD19B00077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B541A-3689-410E-8C73-EF3CBDA99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4E04F-DAE3-4B33-98A3-E10AB78066A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61481-90B8-446F-8D20-4310782E6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04386-62AC-411D-AF86-8AA795C0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3DA5B-0AA8-408B-99F5-BE10582BA3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269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B700-D3C0-49DE-8F61-D2870591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D136B-4165-4355-8331-C0379F78262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B5AAF-DDA2-4EBF-B934-AD8F1288C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0A85D-A9E3-4D6D-8DF3-A563840D1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04EC9-6214-4EE7-A80F-036F55D4DB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157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317D2FF-1AD4-4CA1-A4CF-95695ACE4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E14F2-CE51-4149-8B2D-742E7153627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DF5B67-7C30-49B1-9848-31191939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FC8EA7-058F-476B-9619-5C1DE409D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848CD-6169-4187-9315-30E7CF7AEC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1233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DF0324D-2725-42F9-90F4-BBEA3F22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20FDA-FD6C-4CEB-97E9-5D7E7E7EE86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673588E-25B4-4238-BFDF-917993EF6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E43DD36-3F02-4FD1-88C4-A7874B44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6316D-1FEF-47C5-9B19-B8B4A4DB52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823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7E2DE50-1395-4C66-8B26-5589FAD76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9C26A-7DC3-4827-8F0D-9754FDA43EE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F2C9577-4B4C-4444-9936-6AA1EA0A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3D64CD-6571-4D11-873C-E930111C8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7722F-7ABE-4974-9686-E3FE12A000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9084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0AC821-D24E-49E0-B332-79D8A7646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19C2E-E139-4B93-9C82-25A6DEB2B70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57ED39-850C-47F2-B09D-F2912F72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86147E5-2886-481F-AFB6-8055C4B36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6C64B-369A-417F-9287-39D00AEFBD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40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0B68DEA-BE51-48E1-9AEB-54D9597977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E2AC1BF-2578-4BC7-BD05-A069D54D6B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6D8F92D-E497-485B-A333-A0F3212F7F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BF9ABE7-FA33-442A-B04A-16F413F2FC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01842EE-A774-4AC4-A9BC-1ADC930603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2C4A106-EB7F-447E-9896-623C8ADAD4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65373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08FC2A-BF30-48C1-B4C4-AD676E9E8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6C42F-60A0-4DC4-89E8-E81C9DA20CA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A4F14B-3AF9-4D35-8A7E-CFBAE3104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8428B48-1CEA-48AD-BA92-9E14DEC6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F4C51-6F3A-4691-AA7A-BE06AF8F49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566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41D667-1C91-40E1-B79D-A037C7A7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12F72-691F-4623-8E05-2C87AE0D9F1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EAE8A6-E929-44DA-93EE-523625BB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E679BE7-F240-4B17-8E5F-389B3BE63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78CB0-F0FA-4927-A0E4-D3B6C844C7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829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A7CE1-5D72-4F9C-88A9-6B02D536B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1E2C1-BCB0-4032-9CAE-62D438B2DED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CE43F-CE9F-4E8C-A082-066ADEEA6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7B6FE-D5A5-452A-AA1C-52295136C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1046B-6DB8-4020-B2CB-ACC4992EBD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693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9F92F-C49C-4FA7-9E57-A29D1BC23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E64A4-212C-468C-94FB-9C4C10E42CB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03625-1A16-47EC-A2A6-71CC05EC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4431D-1D00-4E87-9C4B-42B7ECECF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00124-398C-4BDD-8617-CD8ED4E3A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0566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02FC058-E740-4321-9887-251E4F895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37A29-581D-4110-BD34-A1998197677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18506D7-1A11-43E8-8476-0BF1296CD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452B1EA-926B-4605-BCBD-58CBB2197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B0D40-8825-416E-9EA4-F225C80E12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09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8440D02-4189-46DF-8E4F-D259DB9084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D86FF0F-6F41-4636-98BF-8A8AE4ACDA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D39B92F-CB91-4DC2-B6C4-298FFE41FF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6BD2508-4BBC-4B5A-8FB3-58C9662C6B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40E02FB-2640-4F61-AE8D-F97E1E5AF1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0E434DB-6148-4622-B24B-9C9E172C23C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65652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3823307-BD9A-4F4E-AF47-7E0E5D6B75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207DB14A-DAAD-43D8-B0D3-2FD527E710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74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AAC4B9A7-D349-41A9-A815-BD8F8F30CA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B358190B-36F0-4916-9133-0778789D85A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4DBC400-6886-46C0-88E2-DC2F927E51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6D345DA4-335E-4FC7-AC01-5EFD00EFB6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D8D6AE7-719D-419C-AC2C-B7BE754CF0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BEA358A-D5E3-4F8F-9D6B-67EA04B6FAF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184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F796F524-2B1B-45B8-9618-F99B1D61CD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CF3F72-1DE1-4278-B16F-7BB1DCE4D62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8DA9A-FB6B-439F-AF6C-882B1AA8E4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F98C43-5801-4552-AA2A-9CFB7DB005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35358-322A-4D64-ABA7-81F7C7C1DC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2C7C142-22CC-4370-9145-4AAEAABBFEE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949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A07AA231-E591-4DC6-A119-EC339DDF85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BEF06710-E674-4246-8278-13451596CBE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636BDB7-2E02-4AA4-8C5C-0CFBEE88B4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735133-0E34-49B2-BE27-A272C33C79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048B0E-52A3-4DB2-AD75-295AD3083F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20D9754-F6AA-4ADD-BCBF-ECD1DFE40CE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2441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946925C5-7207-424C-A91E-915870032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6150D1B-97CB-41A1-8978-CFA239AA989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0BDC04-1D53-4660-A0FB-2DAA229C5F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0DC64-D1D4-4E82-9BFB-115FD6BC71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B537E9-6AC5-4BC9-861C-E89F14126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A6CB4BC-4337-49CA-9B3B-B8A7D65C8E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223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3272A7EA-47B3-459C-A1FC-63FF654E1F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B15DA70-711F-4776-8C0C-971BADD190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4A142-826A-4ACD-AC79-1A48768926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AC185A-FEDD-4122-AED8-2C2C5119FE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D340DC-CCE2-4F90-8691-B32ED637BB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1ED449E-6933-477E-8222-C15A6D27E7D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1874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928ABE2-548E-4768-B424-3C3DFA3CAC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9CDB16E-C679-4DD9-9CD6-26BDF13766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400AA30E-E262-426A-80A0-BED51487292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7F1CD94F-045A-42B2-8DA2-DE7BFAA348A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8E885BCA-9CC4-46A5-987D-5F34461F9F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AFC272DA-A2F7-45CE-9918-099ECEFFF7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29624F56-EA85-4887-89DB-76D5424C14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E83E16FE-F71E-4787-8C13-D7E3710257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DC993-F672-4419-9C22-6A0F3C6CC0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C6ECD89-C214-4B27-8F5E-41C7F1BF3AF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3CB2FD-A9C9-4C25-97CF-471E3D479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288EA-EF29-4C23-9D5D-B548B9437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B429E01-9622-4247-B4F7-06268F932B2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5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5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5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5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5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5\img\img009997_img00000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CC6717D-EA5C-497B-87A0-F3396B16C47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2A205E1E-6238-4D7A-8D5A-6974B305868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15 Prioritization, Optimization, and Work Programs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22C757B2-EF3D-4C56-ABFB-8E8729C17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C309E08-8EE2-4786-91E7-C4D521F84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80373FD4-648E-4DCA-83F6-12AF5C5A2A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70114000-9C52-4467-A6F2-7A558D43D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81812E15-F26C-4383-AC73-5714C8464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D5BE7-1F43-4D53-9D0E-D6B8C018637A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B21032-4311-4156-A14B-634FE7BF84B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90145"/>
            <a:ext cx="5080000" cy="28974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C54855-64DF-4972-A26E-D491A2CA222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95224"/>
            <a:ext cx="878033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57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81812E15-F26C-4383-AC73-5714C8464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D5BE7-1F43-4D53-9D0E-D6B8C018637A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CE5F1F-1C89-4ADA-9A7A-958BA9AF7F3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21411"/>
            <a:ext cx="5080000" cy="31723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6C69C0-2EE2-4185-B611-F93CF99455C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85943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68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81812E15-F26C-4383-AC73-5714C8464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D5BE7-1F43-4D53-9D0E-D6B8C018637A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1A167C-7FE6-4EE7-9BCC-787EFA6FD0A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6031"/>
            <a:ext cx="5080000" cy="3977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545867-C04E-4773-9846-D4B88AAD3C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5058714"/>
            <a:ext cx="8352929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95920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74</Words>
  <Application>Microsoft Office PowerPoint</Application>
  <PresentationFormat>On-screen Show (4:3)</PresentationFormat>
  <Paragraphs>11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2021-10-09T09:52:19Z</dcterms:modified>
</cp:coreProperties>
</file>