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4"/>
  </p:notesMasterIdLst>
  <p:handoutMasterIdLst>
    <p:handoutMasterId r:id="rId15"/>
  </p:handoutMasterIdLst>
  <p:sldIdLst>
    <p:sldId id="263" r:id="rId3"/>
    <p:sldId id="274" r:id="rId4"/>
    <p:sldId id="273" r:id="rId5"/>
    <p:sldId id="272" r:id="rId6"/>
    <p:sldId id="271" r:id="rId7"/>
    <p:sldId id="270" r:id="rId8"/>
    <p:sldId id="269" r:id="rId9"/>
    <p:sldId id="268" r:id="rId10"/>
    <p:sldId id="267" r:id="rId11"/>
    <p:sldId id="266" r:id="rId12"/>
    <p:sldId id="265" r:id="rId13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C64E298-14D4-467B-82C7-FBFCE7FD8C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3C420C-B7D3-4053-B810-FE7633E039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2280B65E-94BA-4CD1-A8FA-53B47C9A846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946B0-3F22-4E01-8D8A-D620846F23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7249A9-7C03-4585-968B-B6613B7B2A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038D386F-7292-4D60-8E73-294423EB69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94C20AA-4053-453E-ACC9-0E901E5BCE6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ED57E4DD-E8C2-4980-9A2B-308F027CC78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CA875C01-FE08-4E4F-AA7E-19C5E1BECBD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D75A63B1-2AE6-4903-9A0E-2AA5F2CE52C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0D13C2F9-DD3F-46BC-813B-20FFB173C0F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D04B8B85-0888-4F4E-8A35-9506DF7CCD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F082B8B5-07E8-4ACA-8008-1560DDC61B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CA8C1A6-9276-4A66-81BC-A4C05AA7FB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082CFFC-AAFE-4AD3-B5E9-A9A6308E4E7F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CD525BBC-5B92-4485-8E15-40A68760F5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628591E3-57AF-4AFF-AC18-866A47CD0B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0945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188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4742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0194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9812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340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8200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33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2759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30DB125-5038-484F-9C8D-5A99791D23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99BE355-4E59-4233-9F89-8B425EEE39DF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C1C9904-CDDB-4769-85EE-1F20750AEB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14AC5A5-3799-47D3-849C-DE3F38AE2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947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D6582F-687E-4171-9E86-F630911422D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003B8-445A-4733-8C0C-9114A9E441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C7F60-B111-4E25-8D8E-44DB93BEC6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995831-F11F-47AA-AB9F-66EC121A94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15CE3A7-52AF-48D5-9F3A-8C85D0897F4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2859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E3D1C90B-A33C-4B71-9BF8-AA0831FF88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3DFC3127-4CA6-43B9-A03E-FFF61BB3F2B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747072D-1B19-4E53-A223-7C4733BE6A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BEFFCD1-9983-4F67-AF82-2C96BE851A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00179DB-C517-43DD-B6C4-29637A4072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9BEF15F-8CC5-49D9-9B05-2A8FD233381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5870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B22724E-966B-4EE3-91C4-CB56FA89D6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3C279E84-C4E5-48FE-A942-B5118A569AF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EC51F51-DB9A-41E1-AF25-1E1DBBEF84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94EA9C4-EF81-4F2A-B400-132B32587B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5C7CEDF-60B3-490F-BF64-FED2A76B3B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BED385E-FDC8-497D-B1C7-66DE020AA0F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79542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85C7EA3A-75A1-4A6D-8F16-7E91B9FA2B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7F3B2E11-05FA-47B0-AFD1-FCB301821E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5D56EF-2076-42FB-BCAB-FFA87C19F2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F9791-A9E3-4BE4-8479-A3248D889D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152A70-4847-468A-9E34-33BEFC0090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879E8B8-A953-4893-88B3-53876F0F871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88632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CC3A5C-FEBC-4DF1-9898-67C9BC589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0CE79-F04E-4A41-BDF1-EF3FC8042F7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2E0E0-9231-47BA-A853-07B61B2A4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1D309-8277-4987-9974-B14CC9583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3FE11-DF28-4069-829C-2C67D46F4C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579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0E449-875D-410B-A6B2-5B6B5A3EB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CB914-AF9D-47FB-A196-C5F4CA658E9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0E68C-9771-4E97-BA93-8952FA174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AFB1B-6BC1-4B49-81D1-610C52E08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8CB7D-5CDD-4609-8B3E-54D54063AE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734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5516E-8B09-426E-9B98-0B5BFDDCD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6030E-15CE-4E86-9AD5-ADFE7573785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5E47F-313D-47B8-A1AA-A6BFB36DF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B85B7-E24F-4173-835A-C4DD1E918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153A8-F9C3-4BA0-90EB-1B096BF181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0091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C7FE90-2BAF-478D-B690-85346F63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10E46-EF0B-43EE-8FB5-D83D4031F07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29382A-0C3B-4F5D-A157-69BED5E8E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74090D7-93CA-4388-9125-D6AB404E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9500-D27C-47BD-A21B-DC926F11D5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0814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B04D553-A9CA-489B-B757-683AF5DA3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B0A3C-5A09-4D6D-A19B-0CC1E6112B0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85FD70-74AB-4E90-8AE3-ED24E810D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F03CC63-0E47-4577-B4E7-4F6C48412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674F4-47E4-4075-BA5A-FD27888173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866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460C6CB-440C-40EA-A7EB-E8EBBFC9E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5AA29-3DE2-49DC-B050-ECA91B32425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54BEE3B-41D1-472E-BC4E-FA723D5F8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F0153CE-F558-4F13-AB2E-D5E0A0C2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A1F0C-F5C6-46F5-A949-EAEFAB668A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131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C3145FC-5DED-4A50-B502-EA5F69E4B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E6E7-153E-47E0-B801-22710D242FC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77AD32B-FE11-455E-AF9E-D58EC0A2C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F11ADEF-F6B2-45C9-B0A2-285598427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51D6B-F2EF-4D8F-A313-8DB4357D63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77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5B4F4453-75A3-4063-885D-7233F285B0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1686900-60F0-4BBA-AFC6-3687F27FDDD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B1289ED-273C-4CE8-BF40-858F6861CB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BA9F19D-928B-47BC-A8B3-66F67E2DE9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1124858D-375F-48F1-A6E3-BA7848FBB3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FFFA120-5DA3-423A-80FC-E57033AF6D8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64166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F17F566-B091-42CC-83E7-B5BEA61E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9D4F-E598-4EC5-BA72-1588123A24B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A20B35-462F-498F-8A93-443740BBC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A01DFF-5F27-4306-B4E1-6E45CFBE2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19D9F-0C75-4502-B0C7-1843CA2FF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786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0F2C26B-2FC5-4412-84EF-1DDDFE724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E8032-A990-4E40-BDDA-80DE52372D0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FC5FBFF-7615-461C-94EF-9A4C822D0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A32356-12EF-4555-874D-23156F1B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C5EF0-803E-49AE-8F57-03125B6310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1097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D7050-9FC8-423E-8A32-5C3CCD654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5EADF-D22F-443D-AE11-01532041F95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D7405-BCE7-4DFA-A7DF-E47168868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D54D9-ED24-46F7-979E-3F1CFDFCF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CD88B-271B-46E4-ACC6-7CD6181128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1915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C70D5-2345-47E7-9748-51CC7C543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255BE-8C98-451F-9B90-1EA6D38D45B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607ED-EC14-4E32-A4A9-6CE165ED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A511B-3FA9-4160-9FAD-598C94F1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33246-C9C1-48D4-BAF3-9E6CF2758A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921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6D45C73-4889-4781-98F7-EB2B07650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3BD1D-61BC-409B-9842-F4930FADA3D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CA972B6-061A-4EE8-B9BA-9FBEE1DDD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915512F-CB14-4BA5-BFEA-665BA7F16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DD04B-D1A5-4690-9344-D0C595C536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27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69547C4A-1975-46D8-9E54-42C518F60D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F5C931BB-7B71-46E3-A7B4-A7AFA5F5815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16BB1C1-BC6E-401D-B808-B007ABBA3A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E839EB2-3736-4568-93EC-6F64460912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23C6F61-9908-4971-AE60-E44C6EE3CE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0494F4F-AC86-4A84-8989-40DD8967A73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0754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90FDDBC-CE6A-49B1-B58F-6EA4CC93C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F2980DB8-7659-455B-966C-2C0147F6439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6778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D58C9FEC-90E6-40E8-B53B-CE8E856D22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18B0515F-A9D2-4671-B232-A276C64C416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71DCAE88-89F0-47D8-8BC2-825A1A2301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19FFC0D9-55E5-4689-8932-4F1009321D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8531294-15CC-4B99-9F7C-C366C59219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F93E3F3-9159-4AD9-B1A2-45FFCEEC852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3963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8871C616-EF5E-4579-9D2E-E3C368D2F9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004BA5-9A9A-4EF1-AE1C-74EA032FBE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772E0-904D-49C5-8D6E-667B0282AF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97459-2E18-4595-8F9F-02C58D3CD2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469227-5161-4513-A52C-BC6B24FCCD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7AB01C2-EBC6-4B0B-A693-0DE7F573134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532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6314EC3B-22AD-4722-A674-C5766549A5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E9F049D7-1A53-4C65-BDB6-D7BF14D661F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436121-0FBD-44E1-A499-B9C501AD73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ED4770-05F3-4C4F-88D6-8A220965F9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AFB245E-3578-4109-A819-C0B2401639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0388094-CC51-4990-AFA2-A00190EBD47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0936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91EF9B23-F127-457F-99FF-D41454C3C0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143AFAD1-9685-4F27-BE8F-C57B98D854C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A47CFC-A735-4380-A28C-3294B8C639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A47B75-36C6-47F9-AFF1-8C79DA25B2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4C031C-7C6D-414E-9DC5-D188AE31C6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8426BA1-7A59-4862-88B2-32D59CB8CF5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27841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0D9BBE37-872B-4B74-94A3-118CCF9E06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E5518368-4755-4945-9AB2-2F56988018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CBFB15-83B1-4CC2-ACED-366B4B9936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8C23D4-A6BD-4155-BEF1-25721F90D4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18D2CA-9E3D-4CCF-86AA-2F0BC38379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836C6F6-89EE-4547-AD58-A210EBB862A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8591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5AAF413-CF26-46E0-90EC-F8A6E61BD2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A61E24C-807B-42FB-8CFC-C21E8B80B5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CE29F464-CE0E-4BE1-A80D-FF960BA2F7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BDBF93D9-28B6-4ADF-8BD8-5946E75FAF6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E3738570-BCC4-4F8F-97C1-832EAE581FA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9EA3F40C-A205-41FA-BCB3-F3CF5AFFFE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47D17CD9-670D-484E-9205-83F98D8FE5C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41472265-7A1A-48BA-BABF-53A1A59D73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9DDEF-42A7-4C76-960C-9EC8C64E5A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98DBA43-DD91-4805-9349-6F0A695583F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F16CC-6460-4ED9-A6AD-151F9CFDAC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CE28C-77E4-46D9-AE9D-72F02A077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EA546DF-C8B4-4165-B09F-0799E874A1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10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10\img\img009990_img00001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0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0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0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10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10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0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10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0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10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9C5B276-8E5B-4480-B31E-EB4790A603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CEBD8DBA-DF51-4A2C-BB6B-9E37F916D43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10 Construction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16335932-06B4-4FA6-A9C3-364D60ED9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C13DE017-E9A6-4F47-BC06-AD19EC9C3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D82B17A3-6466-476B-AE5D-80140C6BE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839879A7-5444-4FF4-A3AA-C878111E5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A6B14E-841E-4D58-BB2A-3EDD7BFBED8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06603"/>
            <a:ext cx="5080000" cy="36315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F3C92B-CFE4-4606-900D-F59ED0B741D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4990986"/>
            <a:ext cx="873658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3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EF9A62-6342-4F80-9CCA-C53CBAC748C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811285"/>
            <a:ext cx="5080000" cy="14241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40C22C-A91A-4153-A5D3-392D515EC4E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89040"/>
            <a:ext cx="835292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09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17AE30-C932-4EE7-BADF-5446A545C8D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55423"/>
            <a:ext cx="5080000" cy="45808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19BF5B-41CE-4F5C-AA43-5FE0AE510CC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5471126"/>
            <a:ext cx="823309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8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F2B046-4D5E-45BC-B770-0280C87F023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66881"/>
            <a:ext cx="5080000" cy="29904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9F8425-C010-464C-AAA5-62C59C70D7D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014931"/>
            <a:ext cx="7696596" cy="4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75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927964-ED94-4195-83CB-3BB0A62AE14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84999"/>
            <a:ext cx="5080000" cy="37180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40702C-EE14-4C31-89E7-0B13A194455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221880"/>
            <a:ext cx="792088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8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2A678B-59A5-45D3-B965-E9B79F12FFF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84858"/>
            <a:ext cx="5080000" cy="29185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60A48A-8EC4-4725-8680-86BD4E0D98F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958723"/>
            <a:ext cx="860082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1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823A6A-E7B5-44C2-9EC8-03E41E7B1CB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600092"/>
            <a:ext cx="5080000" cy="3857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5D3389-3986-4BD9-8D42-D48B25510C9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138814"/>
            <a:ext cx="867340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26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C56D7A-CFFF-4372-95CE-A0D56EF7788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34894"/>
            <a:ext cx="5080000" cy="41835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D62357-CF90-4E67-B135-729780B46C2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159880"/>
            <a:ext cx="835292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19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39B345-05AA-4EBC-B529-D2FE707B7A8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458383"/>
            <a:ext cx="5080000" cy="2482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9082E0-B828-4623-9BF8-343769D2537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481825"/>
            <a:ext cx="859618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86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E290CDBA-0227-4338-94C8-C049CBAD0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D3A3B-B62E-4989-85D0-218A032C9F26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66A626-8C87-4A76-8EF5-D3945D6D7C7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52991"/>
            <a:ext cx="5080000" cy="34460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CF5AF3-FB5B-4B94-A7AB-2B31BFF548C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808661"/>
            <a:ext cx="835292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113008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180</Words>
  <Application>Microsoft Office PowerPoint</Application>
  <PresentationFormat>On-screen Show (4:3)</PresentationFormat>
  <Paragraphs>25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2021-10-09T09:43:49Z</dcterms:modified>
</cp:coreProperties>
</file>