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4549" r:id="rId2"/>
  </p:sldMasterIdLst>
  <p:notesMasterIdLst>
    <p:notesMasterId r:id="rId13"/>
  </p:notesMasterIdLst>
  <p:handoutMasterIdLst>
    <p:handoutMasterId r:id="rId14"/>
  </p:handoutMasterIdLst>
  <p:sldIdLst>
    <p:sldId id="263" r:id="rId3"/>
    <p:sldId id="273" r:id="rId4"/>
    <p:sldId id="272" r:id="rId5"/>
    <p:sldId id="271" r:id="rId6"/>
    <p:sldId id="270" r:id="rId7"/>
    <p:sldId id="269" r:id="rId8"/>
    <p:sldId id="268" r:id="rId9"/>
    <p:sldId id="267" r:id="rId10"/>
    <p:sldId id="266" r:id="rId11"/>
    <p:sldId id="265" r:id="rId12"/>
  </p:sldIdLst>
  <p:sldSz cx="9144000" cy="6858000" type="screen4x3"/>
  <p:notesSz cx="6858000" cy="9144000"/>
  <p:defaultTextStyle>
    <a:defPPr>
      <a:defRPr lang="zh-TW"/>
    </a:defPPr>
    <a:lvl1pPr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14" d="100"/>
        <a:sy n="114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2944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A2B9A23-A146-4836-88AF-ECD34945628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0A056D-A3A1-492A-8A3B-50E8D05CD90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charset="-120"/>
              </a:defRPr>
            </a:lvl1pPr>
          </a:lstStyle>
          <a:p>
            <a:pPr>
              <a:defRPr/>
            </a:pPr>
            <a:fld id="{A3A2BB82-B6B6-471E-8086-067B76C0F70B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07174A-1DF5-4CC5-AE87-151F0BAAE7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8D7DD-950F-44A9-BBBB-B6AEFD48D76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panose="02020500000000000000" pitchFamily="18" charset="-120"/>
              </a:defRPr>
            </a:lvl1pPr>
          </a:lstStyle>
          <a:p>
            <a:fld id="{CDBAAFDB-776B-4B4E-A5A0-D3C87F40AC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EF490569-8043-40F8-AEA6-A58B7EF310F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28A417EA-5312-46B4-B657-5385274D984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>
            <a:extLst>
              <a:ext uri="{FF2B5EF4-FFF2-40B4-BE49-F238E27FC236}">
                <a16:creationId xmlns:a16="http://schemas.microsoft.com/office/drawing/2014/main" id="{7BFFD694-A2C5-45BA-97CF-7D3D62A88250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7" name="Rectangle 5">
            <a:extLst>
              <a:ext uri="{FF2B5EF4-FFF2-40B4-BE49-F238E27FC236}">
                <a16:creationId xmlns:a16="http://schemas.microsoft.com/office/drawing/2014/main" id="{21C1D838-BE2F-4789-86A4-57CD76B232C4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按一下以編輯母片</a:t>
            </a:r>
          </a:p>
          <a:p>
            <a:pPr lvl="1"/>
            <a:r>
              <a:rPr lang="en-US" altLang="en-US" noProof="0"/>
              <a:t>第二層</a:t>
            </a:r>
          </a:p>
          <a:p>
            <a:pPr lvl="2"/>
            <a:r>
              <a:rPr lang="en-US" altLang="en-US" noProof="0"/>
              <a:t>第三層</a:t>
            </a:r>
          </a:p>
          <a:p>
            <a:pPr lvl="3"/>
            <a:r>
              <a:rPr lang="en-US" altLang="en-US" noProof="0"/>
              <a:t>第四層</a:t>
            </a:r>
          </a:p>
          <a:p>
            <a:pPr lvl="4"/>
            <a:r>
              <a:rPr lang="en-US" altLang="en-US" noProof="0"/>
              <a:t>第五層</a:t>
            </a:r>
          </a:p>
        </p:txBody>
      </p:sp>
      <p:sp>
        <p:nvSpPr>
          <p:cNvPr id="18438" name="Rectangle 6">
            <a:extLst>
              <a:ext uri="{FF2B5EF4-FFF2-40B4-BE49-F238E27FC236}">
                <a16:creationId xmlns:a16="http://schemas.microsoft.com/office/drawing/2014/main" id="{A9391CF4-8ABD-4279-B8CA-C3C59212A81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9" name="Rectangle 7">
            <a:extLst>
              <a:ext uri="{FF2B5EF4-FFF2-40B4-BE49-F238E27FC236}">
                <a16:creationId xmlns:a16="http://schemas.microsoft.com/office/drawing/2014/main" id="{3EE27844-C0AE-4A88-8438-B60BE7CFE1D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panose="02020500000000000000" pitchFamily="18" charset="-120"/>
              </a:defRPr>
            </a:lvl1pPr>
          </a:lstStyle>
          <a:p>
            <a:fld id="{B587568B-D9C1-4151-BA4A-A274E6E10D8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MS PGothic" panose="020B0600070205080204" pitchFamily="34" charset="-128"/>
        <a:cs typeface="华文细黑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9BC9EFF7-FE5A-45EF-94B4-F5187687E5E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2BCDB233-1970-4F91-95F3-A33C7270B2C0}" type="slidenum">
              <a:rPr lang="en-US" altLang="en-US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60A0F4AE-31D6-4C7C-AE43-F92D2079084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71ED9B04-2878-499E-88D5-B00B23D9DA2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6D29F448-BC95-4E04-B632-72844476381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AD8BAE03-1AF3-4603-9C15-48D4DC720F56}" type="slidenum">
              <a:rPr lang="en-US" altLang="en-US"/>
              <a:pPr>
                <a:spcBef>
                  <a:spcPct val="0"/>
                </a:spcBef>
              </a:pPr>
              <a:t>10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1DB78D97-2328-4353-BCD9-75B93502AB2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549EEAE7-A55B-4DB3-9D31-D4AEFF6B276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282283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6D29F448-BC95-4E04-B632-72844476381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AD8BAE03-1AF3-4603-9C15-48D4DC720F56}" type="slidenum">
              <a:rPr lang="en-US" altLang="en-US"/>
              <a:pPr>
                <a:spcBef>
                  <a:spcPct val="0"/>
                </a:spcBef>
              </a:pPr>
              <a:t>2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1DB78D97-2328-4353-BCD9-75B93502AB2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549EEAE7-A55B-4DB3-9D31-D4AEFF6B276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00901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6D29F448-BC95-4E04-B632-72844476381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AD8BAE03-1AF3-4603-9C15-48D4DC720F56}" type="slidenum">
              <a:rPr lang="en-US" altLang="en-US"/>
              <a:pPr>
                <a:spcBef>
                  <a:spcPct val="0"/>
                </a:spcBef>
              </a:pPr>
              <a:t>3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1DB78D97-2328-4353-BCD9-75B93502AB2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549EEAE7-A55B-4DB3-9D31-D4AEFF6B276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690732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6D29F448-BC95-4E04-B632-72844476381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AD8BAE03-1AF3-4603-9C15-48D4DC720F56}" type="slidenum">
              <a:rPr lang="en-US" altLang="en-US"/>
              <a:pPr>
                <a:spcBef>
                  <a:spcPct val="0"/>
                </a:spcBef>
              </a:pPr>
              <a:t>4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1DB78D97-2328-4353-BCD9-75B93502AB2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549EEAE7-A55B-4DB3-9D31-D4AEFF6B276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43531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6D29F448-BC95-4E04-B632-72844476381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AD8BAE03-1AF3-4603-9C15-48D4DC720F56}" type="slidenum">
              <a:rPr lang="en-US" altLang="en-US"/>
              <a:pPr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1DB78D97-2328-4353-BCD9-75B93502AB2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549EEAE7-A55B-4DB3-9D31-D4AEFF6B276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208335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6D29F448-BC95-4E04-B632-72844476381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AD8BAE03-1AF3-4603-9C15-48D4DC720F56}" type="slidenum">
              <a:rPr lang="en-US" altLang="en-US"/>
              <a:pPr>
                <a:spcBef>
                  <a:spcPct val="0"/>
                </a:spcBef>
              </a:pPr>
              <a:t>6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1DB78D97-2328-4353-BCD9-75B93502AB2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549EEAE7-A55B-4DB3-9D31-D4AEFF6B276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249252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6D29F448-BC95-4E04-B632-72844476381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AD8BAE03-1AF3-4603-9C15-48D4DC720F56}" type="slidenum">
              <a:rPr lang="en-US" altLang="en-US"/>
              <a:pPr>
                <a:spcBef>
                  <a:spcPct val="0"/>
                </a:spcBef>
              </a:pPr>
              <a:t>7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1DB78D97-2328-4353-BCD9-75B93502AB2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549EEAE7-A55B-4DB3-9D31-D4AEFF6B276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685027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6D29F448-BC95-4E04-B632-72844476381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AD8BAE03-1AF3-4603-9C15-48D4DC720F56}" type="slidenum">
              <a:rPr lang="en-US" altLang="en-US"/>
              <a:pPr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1DB78D97-2328-4353-BCD9-75B93502AB2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549EEAE7-A55B-4DB3-9D31-D4AEFF6B276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028717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6D29F448-BC95-4E04-B632-72844476381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AD8BAE03-1AF3-4603-9C15-48D4DC720F56}" type="slidenum">
              <a:rPr lang="en-US" altLang="en-US"/>
              <a:pPr>
                <a:spcBef>
                  <a:spcPct val="0"/>
                </a:spcBef>
              </a:pPr>
              <a:t>9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1DB78D97-2328-4353-BCD9-75B93502AB2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549EEAE7-A55B-4DB3-9D31-D4AEFF6B276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90415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D8AE3A1-8D46-4FEF-B2DF-6C44F79A26A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 dirty="0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Copyright © McGraw Hill</a:t>
            </a:r>
            <a:endParaRPr lang="en-US" altLang="zh-TW" sz="1200" i="1" dirty="0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AF2899-AB2B-41B8-A748-8E6D2D4CC25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00A673-39C5-41EE-827B-6FFF0E62A98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8745C4-5FE5-41B8-A702-7E0F9056092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467B7A97-2F59-4C9E-AB13-6BF9BCD0B787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566494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A041220D-FB51-4037-9DD2-F7E1E5D7E8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F9DDF0DD-D1EF-4816-95B1-62AC2584670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CFEA11D4-0A2A-4746-B98B-EAE63E717AB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8CFF03D0-8514-4BFA-9349-96FD4F3507B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7EB81A04-3C40-4F4F-845C-58DDFD5AE09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1A752612-92BB-4E1F-BBC5-9D35EFBE5BCC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382627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709DD4F6-A296-4567-9A21-FD69F290F4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D9890F15-016C-4B33-8218-7F367A8FA92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6883D370-E300-4528-907A-0F5B6584059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4119195B-D16B-4F55-A549-C41003853A3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20C91BD1-C355-47AC-9620-154CC202D6C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551BB814-6E97-450A-93D5-D40870460E2C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4194064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CB721EF5-F579-4E42-BA53-684FCFF3AB7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777CAA1F-5CAA-4AB7-877A-A996274CA0D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4AEF716-0173-45E4-9782-8227325E928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DAE2F4-FF34-4B45-A62C-C1CEDCB3DAA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A1425C6-571D-4631-87A3-022A95E343A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3CD34948-C06B-4BF2-A90E-E2D1677458F0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2595139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8B2ECB-33C2-4F6C-B6B3-9A67DADB0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8031F-8E4E-4E20-9A1D-8B0555F64528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5DDA8F-AAC8-4D93-B0EE-8CFE650AF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D0C28F-FD47-46D6-9005-6FC3D164A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D9F4D-B2AC-44FD-8C9E-C1E066CB2D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08397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6B9356-D828-41CC-9A02-441590D221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B6428E-0D84-43C5-8459-769D62D41375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FF5C31-309B-40CA-BEBD-8288E30C8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B8224E-096E-4003-9D3F-748B19B49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87738D-056E-49DD-9290-1C0EE597E0E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12957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3E3338-116E-4754-A9D6-D02814C08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4768C-ADC5-473A-862C-5AB620227819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4BCBAA-480F-4946-ACCE-576C01032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6AC81A-FF66-44FB-BDA1-B488C049F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A87060-D6CA-446D-A292-0B2DC4870B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2494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A7EF9FF-4AF5-4BF0-BFB9-B8C859F3E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168B2-431B-495A-A1F7-ECC5988C3DC2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F69450D-3102-4865-8D4B-252F4091C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69F84DF-F901-48E3-A923-C15259A9C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14CC0B-35BE-4CD9-95F8-4AC65C26B47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7860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B51CD05D-D4DD-4091-93C1-8298337048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9414A-DA4C-4ECF-ACA5-C28FF2797653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8AA6A6E-7C02-4F4E-B804-E2E8B9171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997C0A8-3A4E-498C-829A-DCD99E0A23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BC4ED1-A66D-4036-8950-512E79800C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57929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F6BB0C8-3AF9-4D47-BB45-405EA57A7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4BA83-62EE-4FE9-A8EA-CD90DFB703B1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532D567-6977-4D0F-90C3-62B246321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08DA437-D53D-4BF6-B5EA-1699A34FB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43E8AF-1DF5-46AC-97C3-EC48C006F04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63373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85AF0A2-DBAF-4F45-970A-A30240E04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1486B-F84B-49F7-9730-B586C46FF554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F0154B5-D3CB-453A-95F2-85A69228F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66DE9CE-5086-4C3B-AA34-41B97BA5D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2DED4-A9B5-4EE9-AA23-D9B49C78D0A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7811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6AEE1D82-A3B4-435F-9D3B-F0E2677DDE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B2736DF6-D225-4EAE-B1B4-A45B706335B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718D6FF4-15A9-4E6D-9C2E-02ECC8CFF64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08822B91-9CB3-4520-BF9E-75EFB9B93F0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AF633AF3-E7C5-4071-A6B9-EB162211483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CBF698E6-60F0-41EB-96E6-3E6576021EF7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5711213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660DA67-45C1-4647-B614-B31B693A4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376DC-9169-49F9-9628-61C3378A3855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D1AA505-8474-4D3F-8B88-91C960DDF6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14E3F13-D8D1-4E3B-A726-2AB9B3BCD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A08B44-CB0D-4D31-8405-97CA13676F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26626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5A9672B-7748-4576-9882-01D102ED5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0808E-B511-4300-9FC4-51500C96501C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880A16E-A1A4-4ABE-B7AF-0E1390D95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CDC2156-91A2-44A8-9FC1-AD09404EA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ED7CC2-E4AA-4D59-900A-0205E15D6F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63860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EA1FF8-A9B8-48DD-BDE7-8C4CFD545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559A6-DD57-43CA-96FF-DB13731E1C5B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AD2AE9-72A5-4346-B224-4A2040301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6E7A71-E508-4BD3-A209-7FA2F7F5F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60E1ED-94B3-4FA2-ACF2-52155700988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94273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021CDB-CFBE-4434-8CA0-80221CBAD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F3BF5-516E-4C6C-90FA-DFDB090F5599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A2C658-338C-4E6D-B395-0B35C77B3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BAA7F1-2313-4222-95CE-7DA4B84B3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853EE7-07DC-440A-8AB7-A3E143A0594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38105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96D9CF3E-ED3A-42DE-A2FB-9EEA457B09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DC11B7-0839-40AE-9E55-BB0785D01495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B4F569C-444C-427C-8C62-EAD6B1BE7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66D63A3-17F9-45A8-ABC3-3DA55481E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DDDE08-2918-43DC-AE93-3A12F348A1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9440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12E3BB8D-1B58-4E87-ADD8-17E5ADCE17A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B3D564F3-8B92-4DF3-83D9-B9E9EB17239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0D1BB640-6EB8-43F7-B27D-9E5BA66CB75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953E8726-DF1E-4A4B-B15A-56579518A4B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9E8ADF0F-6266-4B2D-804B-BC1577D4E97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C129A147-C1FE-4ABF-83AF-01DBB59FA059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328092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A850C045-72C1-4407-8B71-15569D3814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521C0E04-694C-4D15-B6EB-E300040BC5E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87858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MHE-red-pos-rgb-150ppi.jpg">
            <a:extLst>
              <a:ext uri="{FF2B5EF4-FFF2-40B4-BE49-F238E27FC236}">
                <a16:creationId xmlns:a16="http://schemas.microsoft.com/office/drawing/2014/main" id="{6B93D083-7D68-4BC3-BF29-4222A2AC5A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3">
            <a:extLst>
              <a:ext uri="{FF2B5EF4-FFF2-40B4-BE49-F238E27FC236}">
                <a16:creationId xmlns:a16="http://schemas.microsoft.com/office/drawing/2014/main" id="{910737F8-4C09-43F1-9D7A-5A4EDEF6F91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0CE95FCA-1ED2-4E0B-B314-08FF1EC070F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A0B846AC-A820-4EAC-AAC2-A470B1B5692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214F9FEE-4BA7-4C51-9BD9-34B27FDD7DA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DBD66907-B8FC-40FD-8E3F-D2C5C3C735E2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261266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MHE-red-pos-rgb-150ppi.jpg">
            <a:extLst>
              <a:ext uri="{FF2B5EF4-FFF2-40B4-BE49-F238E27FC236}">
                <a16:creationId xmlns:a16="http://schemas.microsoft.com/office/drawing/2014/main" id="{215A1EAC-8D17-48C1-8A4B-B80359AF2C3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13742CE-8976-4961-ABCD-1A4133F9878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D38ACE-5DB6-40F5-9A52-19F0511ADB2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402664-BFDF-4DD9-B871-84ED033FEF4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19083A-EF17-452C-BA55-4152BED6E20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D9C0AE69-96A8-4720-ABC9-5AB523CDEAF6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012397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MHE-red-pos-rgb-150ppi.jpg">
            <a:extLst>
              <a:ext uri="{FF2B5EF4-FFF2-40B4-BE49-F238E27FC236}">
                <a16:creationId xmlns:a16="http://schemas.microsoft.com/office/drawing/2014/main" id="{CBE5F0C1-CAFF-4A2E-A6FC-D0A33D5F49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3">
            <a:extLst>
              <a:ext uri="{FF2B5EF4-FFF2-40B4-BE49-F238E27FC236}">
                <a16:creationId xmlns:a16="http://schemas.microsoft.com/office/drawing/2014/main" id="{EEB5CB42-3669-4902-9F06-18E5317448C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12B2571-AA8F-4600-9AD8-98D8BAB414F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5710C06-D566-4727-AC33-8B17080946F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3523C86-1741-475D-A616-A60A0A9B588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D4BA0F2F-FD78-4890-A1D6-A414524B0B29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47147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4406E01E-AC11-4184-A27F-09A7D7C824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AB78AC54-F706-48AC-86ED-7A8121685AE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B1713E8-ED8A-4E2E-A0FC-16E1DA7C216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42F1E06-3C2A-438A-BF95-3765CAF89D6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AE1055E-90CE-48C1-8A52-92EE35B1D22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5261E47E-BB3A-4846-A3BF-AFEE538C2069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753142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02158703-6224-464E-B4C2-64EB3D239D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C4B2252E-7AF8-43F8-A13F-78C897F5875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65C3DC4-0EC5-46B4-896A-7E906C818B5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AD78005-CEE9-4A35-A495-B67165BD451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2A72E9-21C8-4778-B371-260E8FDA39E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95ED52AA-0880-456E-A6C9-03D6BEDA906A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12029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866C80E5-30A0-4598-AA0D-AD0F849571D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08786E0D-4694-4A84-851E-B46DF3D85E5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levelt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F5035DD8-81AF-4B9E-9EE8-0C562D96F92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pic>
        <p:nvPicPr>
          <p:cNvPr id="1029" name="Picture 1" descr="MHE-red-pos-rgb-150ppi.jpg">
            <a:extLst>
              <a:ext uri="{FF2B5EF4-FFF2-40B4-BE49-F238E27FC236}">
                <a16:creationId xmlns:a16="http://schemas.microsoft.com/office/drawing/2014/main" id="{C60A7A6B-7300-4513-B6F8-C6EE5A3DF5E6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6">
            <a:extLst>
              <a:ext uri="{FF2B5EF4-FFF2-40B4-BE49-F238E27FC236}">
                <a16:creationId xmlns:a16="http://schemas.microsoft.com/office/drawing/2014/main" id="{E1F9CFCC-FBE7-40A0-9A91-3E6D49605C5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89463" y="5943600"/>
            <a:ext cx="4572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1" sz="1400" b="0" i="0">
                <a:solidFill>
                  <a:schemeClr val="tx1"/>
                </a:solidFill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32" name="TextBox 3">
            <a:extLst>
              <a:ext uri="{FF2B5EF4-FFF2-40B4-BE49-F238E27FC236}">
                <a16:creationId xmlns:a16="http://schemas.microsoft.com/office/drawing/2014/main" id="{91780706-72AA-416F-BA25-8F866F5DC1C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86" r:id="rId1"/>
    <p:sldLayoutId id="2147486387" r:id="rId2"/>
    <p:sldLayoutId id="2147486388" r:id="rId3"/>
    <p:sldLayoutId id="2147486389" r:id="rId4"/>
    <p:sldLayoutId id="2147486390" r:id="rId5"/>
    <p:sldLayoutId id="2147486391" r:id="rId6"/>
    <p:sldLayoutId id="2147486392" r:id="rId7"/>
    <p:sldLayoutId id="2147486393" r:id="rId8"/>
    <p:sldLayoutId id="2147486394" r:id="rId9"/>
    <p:sldLayoutId id="2147486395" r:id="rId10"/>
    <p:sldLayoutId id="2147486396" r:id="rId11"/>
    <p:sldLayoutId id="214748639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MS PGothic" panose="020B0600070205080204" pitchFamily="34" charset="-128"/>
          <a:cs typeface="华文细黑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MS PGothic" panose="020B0600070205080204" pitchFamily="34" charset="-128"/>
          <a:cs typeface="华文细黑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id="{34410A40-CAEE-4E72-B531-0A20F195EE3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6A1BD8A7-9F7A-4642-BAA6-65B6C0AEA5C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050D48-19C9-403C-8A0D-7859C4C7F9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6DB9E98-9511-4010-ADF2-0E72E7107DFD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919D5A-F2B3-45FF-A7A9-7CA48EDC0D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2E7659-DFF1-403F-83E5-AFF25AB27D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281A91AF-4F6F-4821-BF60-F1B0BA5DD97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74" r:id="rId1"/>
    <p:sldLayoutId id="2147486375" r:id="rId2"/>
    <p:sldLayoutId id="2147486376" r:id="rId3"/>
    <p:sldLayoutId id="2147486377" r:id="rId4"/>
    <p:sldLayoutId id="2147486378" r:id="rId5"/>
    <p:sldLayoutId id="2147486379" r:id="rId6"/>
    <p:sldLayoutId id="2147486380" r:id="rId7"/>
    <p:sldLayoutId id="2147486381" r:id="rId8"/>
    <p:sldLayoutId id="2147486382" r:id="rId9"/>
    <p:sldLayoutId id="2147486383" r:id="rId10"/>
    <p:sldLayoutId id="2147486384" r:id="rId11"/>
    <p:sldLayoutId id="2147486385" r:id="rId1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新細明體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新細明體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新細明體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新細明體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新細明體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新細明體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4\cap\img000009_cap.jpg" TargetMode="External"/><Relationship Id="rId5" Type="http://schemas.openxmlformats.org/officeDocument/2006/relationships/image" Target="../media/image18.jpeg"/><Relationship Id="rId4" Type="http://schemas.openxmlformats.org/officeDocument/2006/relationships/image" Target="file:///D:\Murugadoss\MGH_PPT_Process\100821\3\9780071820127_EPUB\ops\new\9780071820110_figure-ppt-ch014\img\img009991_img000009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4\cap\img000001_cap.jpg" TargetMode="External"/><Relationship Id="rId5" Type="http://schemas.openxmlformats.org/officeDocument/2006/relationships/image" Target="../media/image4.jpeg"/><Relationship Id="rId4" Type="http://schemas.openxmlformats.org/officeDocument/2006/relationships/image" Target="file:///D:\Murugadoss\MGH_PPT_Process\100821\3\9780071820127_EPUB\ops\new\9780071820110_figure-ppt-ch014\img\img009999_img000001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4\cap\img000002_cap.jpg" TargetMode="External"/><Relationship Id="rId5" Type="http://schemas.openxmlformats.org/officeDocument/2006/relationships/image" Target="../media/image6.jpeg"/><Relationship Id="rId4" Type="http://schemas.openxmlformats.org/officeDocument/2006/relationships/image" Target="file:///D:\Murugadoss\MGH_PPT_Process\100821\3\9780071820127_EPUB\ops\new\9780071820110_figure-ppt-ch014\img\img009998_img000002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4\cap\img000003_cap.jpg" TargetMode="External"/><Relationship Id="rId5" Type="http://schemas.openxmlformats.org/officeDocument/2006/relationships/image" Target="../media/image8.jpeg"/><Relationship Id="rId4" Type="http://schemas.openxmlformats.org/officeDocument/2006/relationships/image" Target="file:///D:\Murugadoss\MGH_PPT_Process\100821\3\9780071820127_EPUB\ops\new\9780071820110_figure-ppt-ch014\img\img009997_img000003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4\cap\img000004_cap.jpg" TargetMode="External"/><Relationship Id="rId5" Type="http://schemas.openxmlformats.org/officeDocument/2006/relationships/image" Target="../media/image10.jpeg"/><Relationship Id="rId4" Type="http://schemas.openxmlformats.org/officeDocument/2006/relationships/image" Target="file:///D:\Murugadoss\MGH_PPT_Process\100821\3\9780071820127_EPUB\ops\new\9780071820110_figure-ppt-ch014\img\img009996_img000004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4\cap\img000005_cap.jpg" TargetMode="External"/><Relationship Id="rId5" Type="http://schemas.openxmlformats.org/officeDocument/2006/relationships/image" Target="../media/image12.jpeg"/><Relationship Id="rId4" Type="http://schemas.openxmlformats.org/officeDocument/2006/relationships/image" Target="file:///D:\Murugadoss\MGH_PPT_Process\100821\3\9780071820127_EPUB\ops\new\9780071820110_figure-ppt-ch014\img\img009995_img000005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4\cap\img000006_cap.jpg" TargetMode="External"/><Relationship Id="rId5" Type="http://schemas.openxmlformats.org/officeDocument/2006/relationships/image" Target="../media/image14.jpeg"/><Relationship Id="rId4" Type="http://schemas.openxmlformats.org/officeDocument/2006/relationships/image" Target="file:///D:\Murugadoss\MGH_PPT_Process\100821\3\9780071820127_EPUB\ops\new\9780071820110_figure-ppt-ch014\img\img009994_img000006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4\cap\img000007_cap.jpg" TargetMode="External"/><Relationship Id="rId5" Type="http://schemas.openxmlformats.org/officeDocument/2006/relationships/image" Target="../media/image14.jpeg"/><Relationship Id="rId4" Type="http://schemas.openxmlformats.org/officeDocument/2006/relationships/image" Target="file:///D:\Murugadoss\MGH_PPT_Process\100821\3\9780071820127_EPUB\ops\new\9780071820110_figure-ppt-ch014\img\img009993_img000007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4\cap\img000008_cap.jpg" TargetMode="External"/><Relationship Id="rId5" Type="http://schemas.openxmlformats.org/officeDocument/2006/relationships/image" Target="../media/image14.jpeg"/><Relationship Id="rId4" Type="http://schemas.openxmlformats.org/officeDocument/2006/relationships/image" Target="file:///D:\Murugadoss\MGH_PPT_Process\100821\3\9780071820127_EPUB\ops\new\9780071820110_figure-ppt-ch014\img\img009992_img000008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A1A3C82E-BA9B-4304-9DA0-1E6B7F8D1B8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196975"/>
            <a:ext cx="9144000" cy="1295400"/>
          </a:xfrm>
        </p:spPr>
        <p:txBody>
          <a:bodyPr/>
          <a:lstStyle/>
          <a:p>
            <a:r>
              <a:rPr lang="en-US" altLang="en-US" sz="3600" b="1">
                <a:cs typeface="华文细黑" panose="02010600040101010101" pitchFamily="2" charset="-122"/>
              </a:rPr>
              <a:t>Public Infrastructure Asset Management</a:t>
            </a:r>
            <a:endParaRPr lang="en-US" altLang="zh-TW" sz="2000" b="1">
              <a:cs typeface="华文细黑" panose="02010600040101010101" pitchFamily="2" charset="-122"/>
            </a:endParaRPr>
          </a:p>
        </p:txBody>
      </p:sp>
      <p:sp>
        <p:nvSpPr>
          <p:cNvPr id="17411" name="Rectangle 8">
            <a:extLst>
              <a:ext uri="{FF2B5EF4-FFF2-40B4-BE49-F238E27FC236}">
                <a16:creationId xmlns:a16="http://schemas.microsoft.com/office/drawing/2014/main" id="{668490CF-FD48-4D6C-96C3-5066E32BFC4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42913" y="4292600"/>
            <a:ext cx="8305800" cy="1030288"/>
          </a:xfrm>
        </p:spPr>
        <p:txBody>
          <a:bodyPr/>
          <a:lstStyle/>
          <a:p>
            <a:r>
              <a:rPr lang="en-US" altLang="zh-TW" sz="2400" b="1">
                <a:cs typeface="华文细黑" panose="02010600040101010101" pitchFamily="2" charset="-122"/>
              </a:rPr>
              <a:t>Chapter 14 Life-Cycle Cost and Benefit Analysis</a:t>
            </a:r>
          </a:p>
        </p:txBody>
      </p:sp>
      <p:sp>
        <p:nvSpPr>
          <p:cNvPr id="17412" name="Rectangle 5">
            <a:extLst>
              <a:ext uri="{FF2B5EF4-FFF2-40B4-BE49-F238E27FC236}">
                <a16:creationId xmlns:a16="http://schemas.microsoft.com/office/drawing/2014/main" id="{5FBC8579-22D8-4AFC-8608-BBE275C99B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17413" name="Rectangle 5">
            <a:extLst>
              <a:ext uri="{FF2B5EF4-FFF2-40B4-BE49-F238E27FC236}">
                <a16:creationId xmlns:a16="http://schemas.microsoft.com/office/drawing/2014/main" id="{B8FA4C93-B662-4360-9DDB-886816C88C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4888" y="2492375"/>
            <a:ext cx="30591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800" b="1"/>
              <a:t>Second Edition</a:t>
            </a:r>
          </a:p>
        </p:txBody>
      </p:sp>
      <p:pic>
        <p:nvPicPr>
          <p:cNvPr id="17414" name="Picture 1">
            <a:extLst>
              <a:ext uri="{FF2B5EF4-FFF2-40B4-BE49-F238E27FC236}">
                <a16:creationId xmlns:a16="http://schemas.microsoft.com/office/drawing/2014/main" id="{3AF951CF-E4B8-4E05-B93C-466EDDB6C5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5989638"/>
            <a:ext cx="873126" cy="8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8">
            <a:extLst>
              <a:ext uri="{FF2B5EF4-FFF2-40B4-BE49-F238E27FC236}">
                <a16:creationId xmlns:a16="http://schemas.microsoft.com/office/drawing/2014/main" id="{5B9FF9E3-CD5B-4242-8959-160AA9D749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3211513"/>
            <a:ext cx="8305800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3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华文细黑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8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4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r>
              <a:rPr lang="en-US" altLang="zh-TW" sz="2400" b="1" kern="0">
                <a:cs typeface="华文细黑" charset="-122"/>
              </a:rPr>
              <a:t>Waheed Uddin, W. Ronald Hudson and Ralph Haas</a:t>
            </a:r>
            <a:endParaRPr lang="en-US" altLang="zh-TW" sz="2400" b="1" kern="0" dirty="0">
              <a:cs typeface="华文细黑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ECB09D1E-11A5-42C2-8A13-72B5111666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D4F013F-23F8-48B1-A053-151151CD56AD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2B0FE6A-FBCD-479D-88B0-540371F38AD4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860084"/>
            <a:ext cx="5080000" cy="34176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6996B13-E3CB-467E-A9C9-DEA45825A18C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777935"/>
            <a:ext cx="8424936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5514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ECB09D1E-11A5-42C2-8A13-72B5111666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D4F013F-23F8-48B1-A053-151151CD56AD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2431E9-064D-4949-AC3B-C108FDE94DD6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1466789"/>
            <a:ext cx="5080000" cy="245763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A50BA29-E0BB-48BD-998F-6DAB2DA7A97C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034659"/>
            <a:ext cx="8592566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363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ECB09D1E-11A5-42C2-8A13-72B5111666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D4F013F-23F8-48B1-A053-151151CD56AD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5AD6FED-3E1E-468E-88E7-E6765853E5EA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578212"/>
            <a:ext cx="5080000" cy="396694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FE9650B-B556-4E07-97A9-3C916DFF4E18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153413"/>
            <a:ext cx="8712968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771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ECB09D1E-11A5-42C2-8A13-72B5111666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D4F013F-23F8-48B1-A053-151151CD56AD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6B1FE8-022C-457A-9B52-7A5D89B77724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809298"/>
            <a:ext cx="5080000" cy="362081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F245D87-17F8-4176-8F6F-4E462EBEAC68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854114"/>
            <a:ext cx="8280920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1078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ECB09D1E-11A5-42C2-8A13-72B5111666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D4F013F-23F8-48B1-A053-151151CD56AD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5071C3-50EF-46AE-B7D6-18059466B4AD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583444"/>
            <a:ext cx="5080000" cy="394077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3060A21-3C85-41D3-AA49-1C74D320812D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901171"/>
            <a:ext cx="8480424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769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ECB09D1E-11A5-42C2-8A13-72B5111666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D4F013F-23F8-48B1-A053-151151CD56AD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F20CE6-5F3A-4D5A-817B-714D16254853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976331"/>
            <a:ext cx="5080000" cy="29526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C424967-61B0-4CCA-9AC9-3CD27CDED3C7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765172"/>
            <a:ext cx="8168778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4858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ECB09D1E-11A5-42C2-8A13-72B5111666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D4F013F-23F8-48B1-A053-151151CD56AD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988A779-CB46-44F5-A1EC-3E4314E12374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787429"/>
            <a:ext cx="5080000" cy="370828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9B2CFB8-770B-4402-8468-E80EC82B85DD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886916"/>
            <a:ext cx="8280920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196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ECB09D1E-11A5-42C2-8A13-72B5111666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D4F013F-23F8-48B1-A053-151151CD56AD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9A02C87-70C6-44EF-BAC2-EF9BAD6A62C9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800022"/>
            <a:ext cx="5080000" cy="365791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791BE71-5884-4E03-AC6C-51BD2BE77154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868026"/>
            <a:ext cx="8856984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1634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ECB09D1E-11A5-42C2-8A13-72B5111666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D4F013F-23F8-48B1-A053-151151CD56AD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09C40FF-DAD9-43D7-A484-973D034F63E1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451698"/>
            <a:ext cx="5080000" cy="45995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D3B9444-95D2-4DA3-B646-19713E609065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5367265"/>
            <a:ext cx="8024762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464636"/>
      </p:ext>
    </p:extLst>
  </p:cSld>
  <p:clrMapOvr>
    <a:masterClrMapping/>
  </p:clrMapOvr>
</p:sld>
</file>

<file path=ppt/theme/theme1.xml><?xml version="1.0" encoding="utf-8"?>
<a:theme xmlns:a="http://schemas.openxmlformats.org/drawingml/2006/main" name="預設簡報設計">
  <a:themeElements>
    <a:clrScheme name="預設簡報設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預設簡報設計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lnDef>
  </a:objectDefaults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1782</TotalTime>
  <Words>168</Words>
  <Application>Microsoft Office PowerPoint</Application>
  <PresentationFormat>On-screen Show (4:3)</PresentationFormat>
  <Paragraphs>23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Book Antiqua</vt:lpstr>
      <vt:lpstr>Calibri</vt:lpstr>
      <vt:lpstr>預設簡報設計</vt:lpstr>
      <vt:lpstr>Custom Design</vt:lpstr>
      <vt:lpstr>Public Infrastructure Asset Management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twedt_mhe</dc:creator>
  <cp:lastModifiedBy>digitalepub8</cp:lastModifiedBy>
  <cp:revision>568</cp:revision>
  <dcterms:created xsi:type="dcterms:W3CDTF">2006-02-15T05:36:08Z</dcterms:created>
  <dcterms:modified xsi:type="dcterms:W3CDTF">2021-10-09T09:51:47Z</dcterms:modified>
</cp:coreProperties>
</file>