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1"/>
  </p:notesMasterIdLst>
  <p:handoutMasterIdLst>
    <p:handoutMasterId r:id="rId12"/>
  </p:handoutMasterIdLst>
  <p:sldIdLst>
    <p:sldId id="263" r:id="rId3"/>
    <p:sldId id="271" r:id="rId4"/>
    <p:sldId id="270" r:id="rId5"/>
    <p:sldId id="269" r:id="rId6"/>
    <p:sldId id="268" r:id="rId7"/>
    <p:sldId id="267" r:id="rId8"/>
    <p:sldId id="266" r:id="rId9"/>
    <p:sldId id="265" r:id="rId10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5C2C22-3A18-4F42-8AD1-39C464E164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C9084-F7B7-419A-A7F7-3F8BAD891C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ABAF6F20-5F35-4147-8D4F-DFE6C2B5A6D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6048A4-0698-4A44-BEFD-39967EA3A6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13A91C-FA86-4D4B-B995-E7F7F69416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E41DDA98-B749-4F87-91E7-F8040DBC28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6E2C6D5-E837-436C-996B-6CCD6E6A6F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A82AF1E-C80D-43F6-8F35-3102D38FAB4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87C1B4F3-87D6-46ED-BB84-7F484E95F96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B6859D50-4AC3-4BFA-89F5-97A9C53E10D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7805D797-0C8C-44C0-B96D-E7C86C3CF0D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AB95CE92-BC4F-46C7-BEF7-2B481B1C51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EFF89787-A97C-41AD-AE40-02923E37521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6767EB0-12A0-4924-9A12-2B537C9B0D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64807B3-E095-4A76-A28C-8C18C26AFCB9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1F0C8259-F161-40F8-B367-AE51D7A46C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82B4F46E-1EE4-4980-A7FD-FFF08FA8DE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172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036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39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3192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826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2840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3C2FC98-C79B-4F98-B534-0F4BA9E182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A4181F-239D-4967-94D4-77E19D1939C1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F86A1B2-8C0D-475E-8652-F327C92008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17EF8BB6-FFC1-4664-B451-DF14C62E8F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782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9A4D61-3D20-42F3-9DD3-558F4C1054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309F35-4F95-48C4-B412-9857526232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58F82-95EE-49BE-8574-652669F82A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08B9DB-3020-4FEE-9F40-26571ED7C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03685E5-7EB4-4F39-BA31-765DFCF5EDD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9263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A4FF7BD1-08EF-49B0-8218-55318198CE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030C9E2-1099-4C89-BF1F-BFE9190240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0EA9E65-7F78-4DA9-A95F-045F917779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B076E6D-4D80-4724-AED6-572C5690D5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1509FC0-ABE3-44F5-B517-9DC404AC01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C39DAB4-EBCC-48D8-9120-628D87E90D4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908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12A268D6-0395-4715-8B73-2769FD09B1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E7281A8D-0BBE-4C21-B9EE-06CFCA2631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4712D45-0F99-4E50-9B43-F78A61CFFA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DE245CD6-1254-44AA-86E5-F2FDA7DE05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35B77F0-422E-4E6D-A168-2B59EB8A7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3DF2AE1-23F5-46C3-A546-7A9C0B3383D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9432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DDFBEE9-6078-421F-B371-482CB28BA3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0C4E00C-3FAB-4165-B6E2-7296B9AC3F8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854E38-1162-4C8F-A18E-9CD79775E5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EFC08C-9C23-44AF-A5EB-AEB3AE5C5E2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801F6-9598-4AD1-8750-71B71566A2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A60381C-400D-4CCE-9B05-AF67021A8A8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29373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0FE5C-C031-49CA-9719-E271370F2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0F1C2-5D0B-472B-A7D4-B80B3767081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37B8F-DB88-4216-8EEE-4518A39F5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BEA8C-4632-412D-9A47-3574526C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8C854-6AD3-40F5-9D3F-83193DADE6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3590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1BCCA-CC70-4635-9CDB-6C2F6665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06146-67D0-44A8-951B-78285271AE9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7D40C-6B91-43DD-9F96-FA1D5926D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2026F-492C-45E8-9401-D6055E1D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15D42-A581-4501-A3DD-0086BABC3D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506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03502-CF99-4AD8-91EE-422750845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8ED6-C933-4798-87E1-DFC339CA2B5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C0B41-F725-4A15-B89A-F7E57A2D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1E067-9827-4F2C-97DF-0FAD399CA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88343-275D-45E4-810E-0C0B94CDBE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534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0093C84-8006-40E6-A37F-5E62394FE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8BC95-F23C-42D0-8497-D3AC3DA0531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3F7D41-3B23-4CE5-834F-43F46683C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42869A-C2E4-49E6-BFF8-020B7D9DC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773DE-A47C-415A-8415-4EDCB89F1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79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7EB9E06-A1F4-466D-AECC-402BEA143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19D6C-E0C6-430F-899B-2DA68A50B83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CDDD26D-67F7-4FF8-AB0A-BBEC4D58F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04206E5-B2D6-488C-A7EF-DEEDBFEA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5D7EF-5B96-4315-868C-5D7DEA6638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2673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7DF6D57-107B-4463-A15C-D24844EA6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3950-F6BF-4243-9DFD-1D89ADF81B0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ACBC5ED-B8F9-40F0-8307-C5DACA7EE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659F2F2-80AD-4636-BC3A-EC76D8529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4B4EA-5AC3-464C-8AD2-B692E5FF19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421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7CBF650-192B-41D0-BFFC-3D2EB53C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3A28E-EABC-4E7C-A301-37374C62348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8329575-68CD-43AB-93E6-CF30EBDFB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107DA9A-E062-40F0-9716-6CD041CED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5AAFE-9D7F-4B72-9828-07F0F1BEB6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1791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3CE2DFEF-E623-4B49-ADAE-30DFD9A73D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5C3C28E-F1E6-493C-8849-DE9354C41D0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9823524-75E3-457D-B564-0E3113174E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D10F0FD-5EED-42A8-AFAF-B2798B5951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5A36057C-02DF-47E5-857F-E8A922E0DC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8E3AEE8-5F5D-4F6D-9008-12D3011359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67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4C3160-4FCF-4CDF-AE64-E72E4F2F6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B080E-3600-4920-A3AF-48873C6DDBA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549303C-C0B0-4344-AEEB-70D8C42DD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24D319-F3A3-444C-9313-A9E032CAA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0F353-AB8F-4706-9594-011A80F652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45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E02FA0-D4EF-48E2-AF1B-5DFD6ECD0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1640-EB8F-4AF6-B4A2-0102D278D53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222A47-C5EF-45A7-8250-70135EDCD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D7D277-E445-4721-BA8A-12273E42C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F37B6-F659-4243-92A3-0480DB520E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34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8E4BF-22F4-47B7-A16D-61DC8AD4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34D5A-E240-41C8-A910-5D424B2C6D0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94666-B8C4-43B8-A24A-DDCA17AD2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247E5-3A28-4EB5-8253-E36E4D9AB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EBFC1-E58D-4F40-87C0-4F4E1E5015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1696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CEA1A-6EB2-4791-883E-F91FC3278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8B50D-1F3D-420F-AB94-561C40FFA2F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C1080-BD6E-431D-85B9-016D0F8BE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1EDC3-4D3C-47BA-A5E9-DD360AC1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DF374-9A5E-49A8-A7DD-2B4CE200E0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81239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09D0918-3A15-4335-A860-A9B03E04C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CB61-4429-4C26-91B0-8FDB6DB786A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60C5005-E75E-4FAF-9DD7-B61AC9B9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0B16F7E-379C-4AF7-A467-864C2BDC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D1B10-198D-44EA-AC60-CE195F20DA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60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EE59B81C-701C-45F4-8073-4B48942560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7052BE01-4574-464B-B586-429FDB7CD0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5ECD7CDB-B73B-424F-AA96-CBE864EB1F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98289E0-0E9F-4A51-9ABE-C257393072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66FECB1-C7D4-47A4-AB22-014FDAF57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C996015-3DE1-46EB-941D-AF5151DB93D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02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4B825DA-B77C-4319-8E29-11CC9ECB03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73EF3196-39D7-43C8-9162-C7FA6DE1AFA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865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44D520BF-06B0-44E8-8AA7-06CCD50D4E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5B84941A-1F2A-4D8A-B47E-F1057D42183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52D735BD-8FE7-4195-A2E5-2F5785625A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DC7758B0-2BC5-4D23-A5D8-A10A4140CE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47DA7E5C-5D72-41AA-882D-F8248FACCE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161EC22-8E72-47C4-B82B-178D0AE82A1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4957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D4E60455-BD42-4179-BF59-5CEF3DF48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3E6B8E-D39E-40D9-A8C9-0CC236156BF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C24B76-5DE0-4236-8EB9-85F39825D9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571F0-2113-429A-8DBF-DAEA43387D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F4E13-2047-4DC0-9CB1-4081CF060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6F4DE63-F71B-4059-9177-8102308996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6881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5F46A0D4-0988-4467-9286-A085772B68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636B56A3-9356-4DCD-BF9F-8F074E1CA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BDC38A-6A6C-4770-A0D2-A881E31243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C8F166-89F0-4BC0-BCEC-5320A44E60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E263DE5-001D-4625-BE54-17F638FBD4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91F0773-717F-42D6-9B3A-0DB09A65B95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087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2966B2DB-E561-4124-AABB-7819E93922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4FA38581-2ED3-433B-AACE-87622748F44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164A4A-8FEE-4ACD-8EB4-8BBEA3D898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016F8F-6C42-4087-A89C-720569AA4F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265552-48F0-4570-AA8B-E03D6500CB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D83BD0C3-B16F-4DAA-AB06-5CDFE5AE501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965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316BC4F6-9728-49B9-BFE4-5377CAD335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DE5F1058-047D-48BA-8DE3-66AF7D3C241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E9E3DD-5914-4C0B-94C8-650FB4031B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4A6474-8FF6-44CC-A469-5381B765D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213143-31AA-45DB-8C3E-4B7563A18A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B6B04A5-AAE8-45F5-BE7A-59D91A6A26E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356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C63E805-BA6A-471B-AE8D-6EEEF953E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202FE92-BF87-4B1F-82F2-C61ECE8878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25D738D2-D7F9-4BB1-81FC-237BCA17C00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909DEEB0-CF43-4610-9BF6-3FC68876185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8A9A3398-E340-4F0D-A904-97BC5942C4A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52B438CD-41C3-468D-B2E3-7102689C7D8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B215BF7D-526E-44E6-A001-0C0B544F28B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CE1CB357-EE82-4B25-BF5D-9A26B00FEE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29A13-4646-4E38-A3F2-7F5946625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35E2A79-E605-4332-B7BC-1B3D381376C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16334-097F-4F27-892C-6382C2288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98C75-908D-400D-8052-C92879EC4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F44B616-3EBF-46EC-90BB-2ED9BF07E3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9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9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3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9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4_cap.jpg" TargetMode="External"/><Relationship Id="rId5" Type="http://schemas.openxmlformats.org/officeDocument/2006/relationships/image" Target="../media/image9.jpeg"/><Relationship Id="rId4" Type="http://schemas.openxmlformats.org/officeDocument/2006/relationships/image" Target="file:///D:\Murugadoss\MGH_PPT_Process\100821\3\9780071820127_EPUB\ops\new\9780071820110_figure-ppt-ch019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5_cap.jpg" TargetMode="External"/><Relationship Id="rId5" Type="http://schemas.openxmlformats.org/officeDocument/2006/relationships/image" Target="../media/image11.jpeg"/><Relationship Id="rId4" Type="http://schemas.openxmlformats.org/officeDocument/2006/relationships/image" Target="file:///D:\Murugadoss\MGH_PPT_Process\100821\3\9780071820127_EPUB\ops\new\9780071820110_figure-ppt-ch019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6_cap.jpg" TargetMode="External"/><Relationship Id="rId5" Type="http://schemas.openxmlformats.org/officeDocument/2006/relationships/image" Target="../media/image13.jpeg"/><Relationship Id="rId4" Type="http://schemas.openxmlformats.org/officeDocument/2006/relationships/image" Target="file:///D:\Murugadoss\MGH_PPT_Process\100821\3\9780071820127_EPUB\ops\new\9780071820110_figure-ppt-ch019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9\cap\img000007_cap.jpg" TargetMode="External"/><Relationship Id="rId5" Type="http://schemas.openxmlformats.org/officeDocument/2006/relationships/image" Target="../media/image15.jpeg"/><Relationship Id="rId4" Type="http://schemas.openxmlformats.org/officeDocument/2006/relationships/image" Target="file:///D:\Murugadoss\MGH_PPT_Process\100821\3\9780071820127_EPUB\ops\new\9780071820110_figure-ppt-ch019\img\img009993_img00000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9F38E35-F608-4DFA-B717-818114663E5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A3DA02BB-B708-4915-95C5-03CC44425D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19 Benefits of Implementing an AMS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58A4A5B9-8E78-4C3B-8BAF-0EC31C2C0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7749A8AF-CDA2-4240-8692-F864A858E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6F59D24F-62F9-4D80-9AE4-A01A7B8786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65104CA6-5D9B-4A41-9C0C-B3BF52675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1730E-AAD3-4754-9BCC-BEF819EBBD0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09125"/>
            <a:ext cx="5080000" cy="2330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197B82-C6AF-4349-A3D5-7864875C33E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4558934"/>
            <a:ext cx="827323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4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F9839A-E34D-4174-BE7C-F2F47A52A4E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9804"/>
            <a:ext cx="5080000" cy="49089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ED1C48-4F90-42F7-8A4F-C7599CA7013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5636979"/>
            <a:ext cx="859618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0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513FDE-FD7F-4D4E-BF82-BC40020C3CB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20544"/>
            <a:ext cx="5080000" cy="35758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7233EA-F80B-4F78-B32E-950AB9385FE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90" y="5060127"/>
            <a:ext cx="839189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EB5810-563A-438B-9CC5-EE185E28B0C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77498"/>
            <a:ext cx="5080000" cy="33480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B391C1-F066-4E29-95D2-603C535336A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" y="4814360"/>
            <a:ext cx="838480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52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288CB8-3A46-4388-805F-80F22D7291B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99520"/>
            <a:ext cx="5080000" cy="43603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DA2291-4350-467A-ADE6-2F7875EC1FA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211735"/>
            <a:ext cx="874077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3D9E94-DA8D-4FF0-8D85-8B767195A53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041" y="317500"/>
            <a:ext cx="3661918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44630D-E27A-4ADE-8812-A0309A6AA38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47361"/>
            <a:ext cx="864096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33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266B7118-D692-4497-8BF0-D957D7FFF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5B3CE-AE54-4422-B13A-B4E2EDC4BD6B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E23B47-A828-473C-88F1-17FA647AB0A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63893"/>
            <a:ext cx="5080000" cy="24663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09DABD-8E42-4E42-BBBC-164554BF710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6" y="4523998"/>
            <a:ext cx="836828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76754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136</Words>
  <Application>Microsoft Office PowerPoint</Application>
  <PresentationFormat>On-screen Show (4:3)</PresentationFormat>
  <Paragraphs>19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2021-10-09T10:06:00Z</dcterms:modified>
</cp:coreProperties>
</file>