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3"/>
  </p:notesMasterIdLst>
  <p:handoutMasterIdLst>
    <p:handoutMasterId r:id="rId14"/>
  </p:handoutMasterIdLst>
  <p:sldIdLst>
    <p:sldId id="263" r:id="rId3"/>
    <p:sldId id="273" r:id="rId4"/>
    <p:sldId id="272" r:id="rId5"/>
    <p:sldId id="271" r:id="rId6"/>
    <p:sldId id="270" r:id="rId7"/>
    <p:sldId id="269" r:id="rId8"/>
    <p:sldId id="268" r:id="rId9"/>
    <p:sldId id="267" r:id="rId10"/>
    <p:sldId id="266" r:id="rId11"/>
    <p:sldId id="265" r:id="rId12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E9E790-D924-4BB4-855E-7F74CA5F2B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B67DC9-E550-45A9-B903-BE11EFF8A4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70D79F32-55EE-458A-B32A-F8DDAE3B94A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D4E36-7EAC-420E-858C-7C2A95D1DA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779703-EAAA-47FF-B64C-D3D460C24FF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91DBF25B-E891-441F-A137-D44A241DC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6DF2B95F-FF4C-46CC-963B-0E88E48484B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DC2D6D1-FA76-46C9-85AF-BC5D83CDF2C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F41EAF3D-FB21-45EB-93B2-2F7B0D58FC3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22CB9851-E9B4-4AB0-9859-9B9A60B8896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32F0D5BC-B7EA-40CB-AAFB-A8EBF11B92A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1DBDF3A8-A8B4-4196-A9FE-C9A33A7CC5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2B440070-F727-4B2E-8595-5F2873C57A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DFD425E2-1097-4583-B977-9D817A529C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8E5EADE-C5E0-4FD9-8AC8-0BEF7080FEFC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D53BC9BF-B27A-423D-8CE9-F34F37AFC2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514DA202-C417-4455-A71B-E39364C319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17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0813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7284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0659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457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64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5406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576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64BDA7C-874E-43B5-B484-18F78C762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730905E-86F1-46ED-907D-8AED61B8D863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DDD280D3-C485-471E-97FC-F88E31EA9F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D5DF0081-E0D3-42AC-85C2-5CC95B9E4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0312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9F5099-2B7B-4B60-B499-6B26FA0FF70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DC50E-F984-482E-89F3-696A58B0AB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A9214-6B4E-409E-9E25-DDD16D20EE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2AC6E0-848B-4318-9B3F-6F79BF87FA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B346582-B85E-4441-8071-4723080198B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729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711395C4-CBF4-4B2C-BAE1-B24B2AE47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777CD372-367F-4318-A104-1F529C077F0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63C06F0-9C00-47AC-B9C0-E323C82A3C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06E2256-9041-49CB-928F-EA0C0374DE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1D977108-C229-4E44-B1BE-CC830273A2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B203672-EC89-4F3F-856D-2720DEF79C5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33541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187071DC-0120-4E0A-A807-2F19A73F61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6517BED-741F-4803-BB07-3A54EC769EA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4E27576-548C-4BC3-B6F7-83639CB67C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73D1800-AD96-4C53-9948-8CA79344AE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7D820CF-F095-4934-B921-836B2B1EEF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D86919D-6EE5-4781-B15E-566018D9920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14944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2D5230E5-1B49-44F1-8DF4-D122103334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200396E9-A4E3-4DCA-AE17-DC8D9EB257B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A435B3-2450-4EFA-B8E4-773496FCC8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4CC7F0-7171-4433-92FF-994611D5A7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4C6D9-79D3-4492-99E1-A2FB47D33A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D9F3D86-6FD0-4239-906C-E304E4E33DA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4944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8DFAD-30B4-4464-8ACB-99B956AB7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BB173-6719-4F3F-96BA-A208B7D5954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57DA9-3F54-4118-8B91-2CC3FADCD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5A56C-4CC5-4A0A-A71E-C71D3A6F7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D0AFF-C29E-42AF-8E0B-31162BAD3D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877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E8858-84C6-42B0-BAC1-0F77F274E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01956-0665-41D7-A602-0B96F82D2CF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973B7-BA79-4FAE-917F-02EE97DFB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FC1DD-AB34-49E5-B65C-99A7BDEF3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4E8A9-8E87-498D-828E-26862204BE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654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19D13-9A57-496C-A6C8-25D11C606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955E3-6193-40E2-8CE4-C7910E9B687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5A3C6-E94B-4CDD-A292-8238F723C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F83EC-F4D1-45AE-9D5A-01FF0FD12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5B7AC-2CFD-44C3-B815-32D3051C43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209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1DC06C4-24FC-4B08-B8DD-9EDB1B7F0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D30EA-2A6F-442C-AC0B-E1EA4AD6EFC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EFE3C93-B78A-4C9D-88D3-BA8104FD3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6600F17-2C2A-4379-A539-A774E399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52A75-5E11-4168-92B6-7AA274BDB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883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504C9FE-FD7B-4DBE-94FA-34A6DAE80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55479-68EE-48F7-8EFB-464942A6CD8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813E230-294A-438C-B50D-798C68C94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01A2A5-2D03-45A8-A211-79B17A15D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C0B70-F7C4-41D0-B8D0-6B8BBB5782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3706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7AC7FF0-AA45-496C-B67A-99E44549A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07FBE-E7AF-461B-8139-CEFE29A42BD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4D69947-5667-49E8-B6CD-4C310CDE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7BB3B5E-BC77-49FF-9394-6DA06F873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D1F10-24F0-4395-AED0-4999400F1C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98199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BEB7B05-5C8A-40DD-8C5E-2EBCB9294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F2F77-93E0-404B-BD44-FE61EAAF1F7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76F0916-4F39-4FD9-8DD6-83B93D38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9507A44-840D-4A90-850B-F05F042BF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3A961-8925-4240-927B-C61413BCA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02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F3D9A835-A015-46C9-B685-36904A170A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BB1DFD7-FD60-4836-9E73-AB440760034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0E1F6C1-4842-40D5-9E16-E8CB4710B5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2957AE6-3CA7-4EE3-8745-6E5F31A9E0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07B4DF83-1E03-4BA1-ACEC-E26B165EC7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C66079E-BD6A-4091-8FC8-1805EE88D54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267859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B9DA2B5-3B76-489F-A5D9-003B291E4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E549A-B9ED-4D46-AD51-8148B082B8B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AFD4071-AE75-4CDD-8CE2-CAEF5AE0F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0D9AFD5-09AC-44F4-A06C-62A8CECCD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A853D-6793-41FA-AF17-636773C112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703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DD76DA8-2E4D-47F7-A439-92DD2D404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56190-6BED-4343-9FF1-1FC847AB30F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4315107-B940-443D-ADEB-378FC36AD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E479E9-80F1-4657-A335-91129B15C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17F3C-4367-40EB-AB63-62E46AC327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045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03F5B-D346-4E4A-BB48-3731D47C8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597CF-00AE-4E86-9E00-B013FA1904D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1E1D6-C390-40C1-A5FD-B8A339F46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D2AAD-FFAB-4B4C-B00A-23A656CDF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26035-C9FB-4E68-B16B-B8389289F8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788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8A5E0-349F-4E14-953C-E0857DBF7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BA751-EEAA-4003-838E-1208A296E31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6871E-F3A6-482C-8A90-22D521EFA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A511A-D7D0-4478-A313-05882FF72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FA63A-FA82-46BF-90DF-4B44A83C35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63682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853E44E-0B56-4A2B-B8A6-A2E67E51D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FA6C-698B-4215-B8B3-BEEBBD3545C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A3025E7-0685-4DF8-9B6B-6524B8D27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1A5181E-735F-4F21-9427-C2944282A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34BE5-D9AE-47D4-8F1B-5117A35667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020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C7A24C20-4EF6-415A-8732-7C3939D6CD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C7496583-2928-424B-83F4-0CA3F24A6D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65238EE-3E1C-4CE6-9FD4-48967060D8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5054A0C-E349-472C-9F0F-5BEDCEEC69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01FA2E8-A445-4836-A005-73D85DEB6D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97E54B3-00A7-432C-A52E-9974C119AED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4694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FD50197E-ADA9-4D65-8EB4-3A625CB826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1AEB7648-AE51-408B-8E3B-D4C77561CD8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572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77C5F2BC-DE01-4BE3-BF59-A09199E142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986B32C0-5FA6-466E-957F-E8DA05916F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537B1AF8-DD91-4EFF-AE01-4C45520E51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9469BAD-92E2-4AEF-8DAF-105279AE46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818E789F-5686-46AF-BDCE-05D149C5AD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2BF62E1-3D3A-4F13-A8D7-08E34DDBAAD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32914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3253C23C-850F-4D66-A445-87233CF854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00DA1D-B7A6-40A9-9D53-2DEACDB96E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02C76-FA7F-4CC9-90C6-7C644929D8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87D1F-A1BC-4F5B-B1D4-0E64DCEB3F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668835-BF95-405E-94F7-87E9C6829A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D0E7B54-50DA-4AF7-9413-E14C02ECDA3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85336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A6277B94-8BCF-4FE5-AA83-9F79FF3159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48DC619E-9AEA-43C8-8E64-D5C50974A1C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388099-BB5F-4DBC-A3C3-FD2071FDA7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2A76487-D516-496F-A7ED-15171153E9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8F9EEA3-1CAE-479D-A827-647B08231A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E3DD524-FB24-4236-B603-9922A2553B3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4028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F08D8989-8072-46CF-BBE7-3BD9C7C8EC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424A1DF4-9CEA-4A59-B482-00295645C3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0199A8-E791-4BE7-95C5-52C30C3BE9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A36BA6-559B-4734-AE34-5E7A32CE15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BCC79C-C15A-4368-87B5-CECE277948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1FBEA58-3DD4-4435-8E46-41CEEC33A36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90832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E4407CC7-5128-4A0F-B733-8A4E4B3D16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E443C399-1FCE-4B5B-ABCE-F8ABB2EB9E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3DDDF3-4D11-4034-AFAB-AB026C3517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EFD066-E690-4E43-87B2-C3D0EA6FE4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98AB26-4018-4272-8FBE-EC5A7B3F22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C47AAC2-0A14-4202-B6F4-1223762BB2E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7558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57ACF29-9825-4345-AD57-85D91A5AE5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C16DE95-61EF-48FF-A028-09B3080875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5BAB62F6-EB29-45D7-A69B-86CAE776742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38516027-20BA-4B6F-97BB-C756B27D19D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A348C6BC-2A8C-4B0F-999B-BCCEB8ADE8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9AF8B73E-EB43-476C-8EFE-1B14470E4C6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2A6F09BC-A7E3-47C0-85EF-5B9605AB34B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324BF54E-4BEE-4B2B-9B56-2679DC5EE4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E7A05-EA42-4007-B9F0-798EA25259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73A2ACB-0B95-4528-BDE0-79270D064F4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125F6-677B-4457-9B2B-9EBDB5E18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3267F-DC4A-47DE-B6E6-EC5AE33FA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E63060D-3F44-41BE-B9CB-79769FFED37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01\img\img009991_img000009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1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1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1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1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01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1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01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1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01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21F01F7F-9A17-4FEF-98BB-C504DAD5674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 dirty="0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 dirty="0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D088FF63-D77F-46C9-B104-6E8A8361AD2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 The Big Picture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BEA6F597-8206-45C4-A3CA-9998087A6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F198765A-B34F-40F7-ADB3-DA92B4408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CC755A11-8A28-4349-A2E3-E65D01BE4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B2A0C205-F1F7-44C0-BE23-3013419C6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 dirty="0" err="1">
                <a:cs typeface="华文细黑" charset="-122"/>
              </a:rPr>
              <a:t>Waheed</a:t>
            </a:r>
            <a:r>
              <a:rPr lang="en-US" altLang="zh-TW" sz="2400" b="1" kern="0" dirty="0">
                <a:cs typeface="华文细黑" charset="-122"/>
              </a:rPr>
              <a:t> Uddin, W. Ronald Hudson and Ralph Haas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8BDF14-FBC3-4D7F-A052-B044D10C7A5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292" y="317500"/>
            <a:ext cx="4342555" cy="44796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1B2A1A-3C00-483D-8A05-A6A990A7A5F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57596"/>
            <a:ext cx="852881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13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A3562-68DA-489B-9547-293EB928027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85112"/>
            <a:ext cx="5080000" cy="33175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E5AB24-6343-4331-8500-8E7ED2B666F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80055"/>
            <a:ext cx="867645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698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0D58D4-0CCA-4B31-8BA1-D855DD2D192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46643"/>
            <a:ext cx="5080000" cy="30714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892C1D-F6AD-45E7-B429-2DDF81B30D8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88" y="4567926"/>
            <a:ext cx="878842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84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D842FE-4BDE-4EFE-885B-F9A0374F318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68087"/>
            <a:ext cx="5080000" cy="29856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8BA322-1B40-4496-B728-BB70E498862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55593"/>
            <a:ext cx="849694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937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8E2BE8-F5CE-4433-8F5A-38D2A4976ED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635280"/>
            <a:ext cx="5080000" cy="19521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14515A-8FDD-427A-8A59-1CD09F92BB7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02802"/>
            <a:ext cx="864096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564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292EE5-87D6-40AF-815C-1B45B83D4EA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77041"/>
            <a:ext cx="5080000" cy="37498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00E6FF-9B77-46D9-BA7D-9F5F6688A5F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5064107"/>
            <a:ext cx="874541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81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3ACFDF-A5AB-4642-80AB-08F2F0113BA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54792"/>
            <a:ext cx="5080000" cy="34388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84D518-3606-40A1-823C-9837DC74337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928589"/>
            <a:ext cx="856895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04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27B2EA-2A87-4D35-BA21-BB48AD53E98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62861"/>
            <a:ext cx="5080000" cy="40436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BD6777-96E7-434D-A913-A53EBE5293E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295558"/>
            <a:ext cx="852418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13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FCC5DA08-92F7-4377-9FD8-F08EA1173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87CB78-0751-4447-A3F1-3E836B8985A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5B3BCA-F8C0-4DF5-B99A-D76E57E18BD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87394"/>
            <a:ext cx="5080000" cy="39210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9C1F53-6A1A-4FAD-837A-F8A957705D9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054881"/>
            <a:ext cx="856895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17052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166</Words>
  <Application>Microsoft Office PowerPoint</Application>
  <PresentationFormat>On-screen Show (4:3)</PresentationFormat>
  <Paragraphs>23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2021-10-09T09:23:36Z</dcterms:modified>
</cp:coreProperties>
</file>