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9"/>
  </p:notesMasterIdLst>
  <p:handoutMasterIdLst>
    <p:handoutMasterId r:id="rId10"/>
  </p:handoutMasterIdLst>
  <p:sldIdLst>
    <p:sldId id="263" r:id="rId3"/>
    <p:sldId id="269" r:id="rId4"/>
    <p:sldId id="268" r:id="rId5"/>
    <p:sldId id="267" r:id="rId6"/>
    <p:sldId id="266" r:id="rId7"/>
    <p:sldId id="265" r:id="rId8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AFE7FD-2EAB-41FD-8661-91CB5F4430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62C9DE-210D-4497-925F-14AF5E216A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62E97EB5-0A45-446A-ADE8-97EC8C7AE1E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F1FF0-032B-464F-B9A0-853046F4AC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CC4C2-C82F-4893-ACFF-AE5BD81802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D8B26F3C-1211-4462-8257-7D4BF78EE4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1A66BD3-1956-4F24-8EF1-239EF042260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E5302E09-A0B1-4201-93FB-ED3C9BA58AB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FA75FE21-D38B-4813-B736-C101D682B28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1AA25E0-B631-432D-A18C-F4280480800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DA4D263D-51AF-4F54-8B78-85A16A6C8C1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67B4E691-6D0B-4071-A091-3AB340A30C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D0ECBCBF-62E7-4C1B-93A1-E20EF332021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A777144D-2BC0-45D7-AFAC-8D27CF01CB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3F89609-7018-4E9B-A42F-361CA7D6A59A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FF11109-3AAA-45EF-8DA4-E24E90CFAC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598A0C9-7382-4E61-B7C4-2BE578A4BF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6BEC46A-453F-4E9E-AFBA-A195903B4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7665264-D7AA-443E-8A9D-490EB51D97AE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76A34B9-BECB-45DD-8D42-9F0B47E395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49BB5B2-5546-4B2E-B3F5-0B2FA32A4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6798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6BEC46A-453F-4E9E-AFBA-A195903B4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7665264-D7AA-443E-8A9D-490EB51D97AE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76A34B9-BECB-45DD-8D42-9F0B47E395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49BB5B2-5546-4B2E-B3F5-0B2FA32A4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589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6BEC46A-453F-4E9E-AFBA-A195903B4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7665264-D7AA-443E-8A9D-490EB51D97AE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76A34B9-BECB-45DD-8D42-9F0B47E395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49BB5B2-5546-4B2E-B3F5-0B2FA32A4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0249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6BEC46A-453F-4E9E-AFBA-A195903B4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7665264-D7AA-443E-8A9D-490EB51D97AE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76A34B9-BECB-45DD-8D42-9F0B47E395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49BB5B2-5546-4B2E-B3F5-0B2FA32A4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242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6BEC46A-453F-4E9E-AFBA-A195903B45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7665264-D7AA-443E-8A9D-490EB51D97AE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876A34B9-BECB-45DD-8D42-9F0B47E395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49BB5B2-5546-4B2E-B3F5-0B2FA32A4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4057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9698FC-8B9A-41DF-A18D-4D0B46DFD4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D2AB3-22F7-4835-99F0-C3A2DCE23D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EE3B8-EE64-4970-BFDF-478DB1C327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2D2DE8-ACDE-446E-B900-D4165F9DCD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DF42A7E-3F2C-4065-B3C4-026293C08C7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831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C43C80F5-D017-48F7-A17A-C971D672A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2EF9827B-C0EB-4493-9F58-0CC89D4B87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D0BB4B5-F3FE-4FCF-95C8-CBABAB0AAA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80506FF-1C6F-42DE-BBF9-19DC502898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2645D7-2137-4630-9C63-AC2B9DE341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F41735A-0592-4BEC-A6CB-5F1F54AC792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3214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6E3C9E77-3FC1-402D-8691-A2C86BF955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F7E5EDFF-3FA1-49B4-813F-CC5184FFD13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9AFE77C-AFCA-4960-B2D3-1C349D8105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ED71DFE-D462-4743-9C24-5824C2E991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3A85BCA-B02E-4C8A-9B43-AF1726D833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FEBE559-C434-4825-B46C-FD637398A5C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34801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6A717B45-5AD5-4799-932E-B9FA9197C1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54AB65E7-2DCB-4796-8A02-E83AEB6E77A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789BB2-B36B-43D4-8652-D8120FF236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1DB74C-EEC8-40CF-8C79-872A2415AC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96F7C0-B062-425E-88D2-8BA5FB2241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8158EA7-4FA8-478F-A3B4-723709B003D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3489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0257F-1D88-4FD1-AA53-B23690050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07AF4-D8DE-4377-B4B6-A69FBA7EA42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96C72-3E0C-448F-B1C8-B8C965AC4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21E22-1F00-4986-86DE-4E41A6957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D5F4B-E85B-457D-8688-786D5CAD8F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78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D5E0C-2660-41C4-BD3B-4C586F503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3A0F1-8381-4D18-8FF0-F69D0962689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97C75-0F34-4C37-B682-0904A3E66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EBA6C-FDDC-4397-9221-3BB9C14D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BE29E-22B5-4755-A8BB-E0B77ED762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9802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0F415-23FF-4FE1-ADB6-721D339B5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DDED-C849-47B7-B99D-DFF23211773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74BE1-EE3E-46F5-8AD8-D5F11D93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5536C-1254-4444-89E8-F6E15F89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1BEE7-24AB-4437-B613-F50986D9C5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543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146C62-70D9-4826-97EB-7B22F05C2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A1258-16F9-493C-AA36-4CAC3BA3200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32EB11-2956-4050-A5D1-5EAC110DD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EB1FCC-3D3E-4DE2-BCB8-CCAFCEBE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95C7D-C136-4950-BF3A-456478C925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660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62824F9-6E60-4B96-9B88-7A04BC704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F0BD0-0D32-41A8-A2EA-F326A3CD200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D37027F-0735-45FB-828C-25D5BCBCE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B11C0B-7577-406D-9AC7-A2DF886E0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2E015-494C-4594-9AE1-040DA77976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1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B5DC3F-68D2-4B4F-BD92-4B46871E3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CA32C-255C-4F26-A511-1A44A6C9A9D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310AEC-271B-4918-A95B-DEDD75DB9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558014E-9335-4462-89B4-F59F770C3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AE3AD-312C-4CFC-B577-C3340A525C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9619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0486FB4-FFE5-45CD-A060-48BC4EC29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5F232-88A6-42BA-AFD4-660D3B2C430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F7C39B9-BA5A-4707-9D1B-A61586966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4B43DC0-BC40-45B0-A080-374A5A5E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F1776-6BA4-4EC9-9A83-B33717A2B6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92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A9377C72-9D9D-45BB-ADBE-983000A615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5B277DBC-7AEF-4FC3-A195-E4F9D27041C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FD28FB6E-973D-4BDF-9A19-E07A4C4E74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75D1409-A5B8-41C5-9A02-F33539DC6B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5C84713-A941-4BA3-AE59-56083F50AA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6F6456F-04FE-41F3-B50B-A5689B0E133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3856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C008EE5-856D-4D97-AB31-55D773428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811E0-43C1-45F3-A0DA-453EDBF7F6D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329A12A-6640-4C91-B2FE-D225DF05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C7421CD-707A-4DDB-A4D0-F85A32E86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4CE5B-5311-4833-9B1F-626CB1CE30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45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DE4597-8BA2-4A62-9657-5A0A61BC1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1B7C3-1394-4078-B09C-B4FA84BAEF6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C15E59F-64AF-4DF0-B1B4-223382F03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E686B6-9CDE-4E39-B0D4-804EC86D9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E11AE-DD51-4480-84FC-6834C63860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9948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94A77-7FB5-42E6-B618-9450DD83E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BD8F6-9799-49EA-BBC0-7FEEA82CD50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83D9A-F4F7-40C8-8903-2A7F8262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39E4A-F273-44AA-812A-132426C5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C0965-97C5-4647-8F7E-8D39A2C95C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062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902C4-16CA-4632-94A9-49BC68C09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3B1EB-B7AD-4E46-BE9F-06796C287B9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1C1BF-C6B5-41B8-9FEA-A2ADB291D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8E9B1-9161-46CA-AA7D-E3DEE0707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3036-BB6F-4888-8CB3-49DC86394A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782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B5C4B4-DE9A-4900-BC9B-70507A6D3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8F9A9-6D40-4A77-89C5-C32D1200F40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A5D3BD-AC56-4AD7-B73B-AB16D2BD9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CC1CAE9-FA2B-4DF4-AB1B-573CBB79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9DF55-C1E5-453F-819D-BF7470DB2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20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B25AB95D-BA35-4D0F-8D19-323B974FD0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4F5DD258-86FD-424E-B652-4B160816842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51D4DBD-BD34-4BC5-83CB-AA0B8C791A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6FED9DE-3F33-492C-A141-9AFB3C219E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E7AF88F-97A7-4C27-B57B-DAEC56CC9F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497F124-C248-4A18-9657-7F6DA9A17D0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2869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641F5357-E5F6-496B-884A-B5A1B008B1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1AA586D-8E01-402A-8483-D795821019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477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49C2C6FE-DD43-4FFA-85FF-76DE0A3AEF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E16B34F1-5AFA-46AC-80AE-445A2FF4226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CB534851-2D5C-49E0-9F45-96AE5014C0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C0D2BC9A-1453-4F13-8A65-2E60B99357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59998A1-81B9-4A2C-A48E-B2108F6409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9CD8175-7F9A-452D-9EB9-D8E7AEEC2A6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7348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ACE62BD1-BB72-4451-8FAA-615671C2A6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5C7A11-4AEC-490D-962E-4127BF12E4C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6E168B-7761-408C-9206-3354A47711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6CBC3-9E94-499C-B4F0-3717AEEF7C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01ECA-219A-41D4-9AFA-86257B048E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039940C-2B3D-43FB-BE6F-1A1DC1FBE50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6388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C13907F0-05F0-4F1D-93F2-706FE801CD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BA1253E2-A08E-422D-9E69-F4543B967E0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41B81E6-29F9-425C-A7D9-F460B019A5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6B8D191-0A11-480A-B1BC-FF967FFB2F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D6E0F39-5285-4D52-A022-4182CE0A0D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EA1C503-24B9-480B-9724-E2F4E1FE048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7526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1277B668-F815-4C7B-9D86-001E3E868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3585270-0B91-4F77-B75F-F145B85A78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B3008C-2C88-4B0C-BB96-99135FF036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589C5D-1806-4221-9C02-33F6F2D18C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E13001-CAD6-48CB-A7B3-38C94FDBB8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95E1A90-3E1A-4720-A552-2F45675751A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09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6C46FEC2-D223-4A78-A282-049ED8A13B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897A8602-4C50-4752-9E24-35CFFCFEB1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02F73-2974-428F-81E6-E94F0A8482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6F7E41-6BB9-4096-9A29-E546D4241C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DB9292-5F22-414D-A79E-3E42D1E6FB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0B40E3E-D746-4C80-A8EB-04FD6A15A56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6453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4A57E06-EFF2-4ED0-B23A-FCEBEDE175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301D5C6-2384-47CE-94EC-1CD85ABAC1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02396CF4-2978-4E15-A381-F49B4E21327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3BFB9185-7BBA-45BF-8E46-EAD4D055315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00AC27C8-ACB2-4AF9-821B-A140942F4F7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1541ADDD-B807-433D-8677-B6772A08B78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930B438D-7BDC-482F-BB19-401ADB82BC0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8B0301D4-91D0-48DF-9D6F-1D53E225CAA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5CD83-D588-446B-ABEF-A4A50A1C2F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B840160-BE64-4953-86A4-9D7FADBEEF7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C385D-55A7-4AE5-899E-E84A5B1E5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97CF4-6D90-4125-945D-88ED40AA0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BEA9929-6C2E-420E-BD04-6F0D295FE9B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1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1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1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1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1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1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1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1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1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11\img\img009995_img00000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924ACAD-E74A-484F-A86A-AF5C4C285FF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8A9D5173-8108-4E87-9F53-0B36368F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11 Maintenance, Rehabilitation, and Reconstruction Strategies, Including Operations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E5BCFEC7-C93A-4D4F-83CC-2B045037A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A733AFC6-3DA2-4C4E-AE33-4B8390FA1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FCD4C7D2-BD08-403D-B0FE-401243B81C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CCC1A8C8-F229-41D2-9DC4-2CD5566B3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C625E21D-245F-4CF5-BD9E-235FDFB00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65C8B0-67AA-4EC2-AA72-A6287D1DA8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9427FF-70C3-4110-8BAF-83DBC75E3AA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75341"/>
            <a:ext cx="5080000" cy="2956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80E330-16BB-4C7F-8ED6-489A19D8E00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5038436"/>
            <a:ext cx="848925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5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C625E21D-245F-4CF5-BD9E-235FDFB00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65C8B0-67AA-4EC2-AA72-A6287D1DA8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7E5549-ED0F-4E65-AD1A-7C8FD46A220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08721"/>
            <a:ext cx="5080000" cy="32231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6ABB70-0BB2-40CC-967A-7C90746B96F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96930"/>
            <a:ext cx="864096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91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C625E21D-245F-4CF5-BD9E-235FDFB00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65C8B0-67AA-4EC2-AA72-A6287D1DA8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D3DAE3-195C-4834-8A91-7A6229BE878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540" y="317500"/>
            <a:ext cx="4048919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45A4E1-C3E6-455F-986D-07554B63A3A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689194"/>
            <a:ext cx="842493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03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C625E21D-245F-4CF5-BD9E-235FDFB00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65C8B0-67AA-4EC2-AA72-A6287D1DA8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BBFE52-2400-4971-AFF8-6F124154F3A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37273"/>
            <a:ext cx="5080000" cy="31089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1814C8-8932-406B-A57D-96A44470C15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107294"/>
            <a:ext cx="853244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19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C625E21D-245F-4CF5-BD9E-235FDFB00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65C8B0-67AA-4EC2-AA72-A6287D1DA87D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6E9D62-4185-47DE-A1ED-152C8DBE276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97090"/>
            <a:ext cx="5080000" cy="32696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9B87B3-2C78-4909-A00C-47BC116F652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4821833"/>
            <a:ext cx="878840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367026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</TotalTime>
  <Words>109</Words>
  <Application>Microsoft Office PowerPoint</Application>
  <PresentationFormat>On-screen Show (4:3)</PresentationFormat>
  <Paragraphs>15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2021-10-09T09:48:20Z</dcterms:modified>
</cp:coreProperties>
</file>