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7"/>
  </p:notesMasterIdLst>
  <p:handoutMasterIdLst>
    <p:handoutMasterId r:id="rId8"/>
  </p:handoutMasterIdLst>
  <p:sldIdLst>
    <p:sldId id="263" r:id="rId3"/>
    <p:sldId id="267" r:id="rId4"/>
    <p:sldId id="266" r:id="rId5"/>
    <p:sldId id="265" r:id="rId6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C820DC6-612C-4026-9DC5-C2D91C3AAD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4E859-AEF4-43C5-8042-B684CE538FC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3DB538EF-B3E2-434A-A5F3-1862C47CC59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E7B885-7427-47D0-BFD8-2C395BEFA6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08BC-ED18-4646-BCBC-C6A899A55F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03207522-EBE7-457B-B93D-F7761822F2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CB105DEF-D41D-47EB-9183-B862DA6CD62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DF3409C2-6F93-44FB-83B7-3F084895B36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C2D68AA7-A9E6-4DA8-8E92-027750E6658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CB5150BE-5FE1-4236-83A6-2BD6B67132C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BFB9A0CA-98E2-4AE2-BA99-C161A322B91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F2CB79BF-1300-4691-8B1F-23984C393B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72C8C114-AA00-42B1-9363-6C1FA390E8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2B645D91-E5F1-40F2-BAE7-C48F66351A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D730D8A-2A28-472F-84CD-9842A0390D8C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178ABE7B-1411-48CA-9728-F388F7DCE5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7C9A2FA1-56C5-46B5-BF07-4A0E9673F8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F8D9C00D-9E69-4F52-9870-32CFB06269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5CAD349-1FB7-4AE4-AD2F-C17930CFEBEA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1C7EC4C-020E-46E8-9995-3152CAB247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C3D55B3F-D2CF-40D9-8A4F-64E9A3C7B5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0155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F8D9C00D-9E69-4F52-9870-32CFB06269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5CAD349-1FB7-4AE4-AD2F-C17930CFEBEA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1C7EC4C-020E-46E8-9995-3152CAB247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C3D55B3F-D2CF-40D9-8A4F-64E9A3C7B5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883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F8D9C00D-9E69-4F52-9870-32CFB06269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5CAD349-1FB7-4AE4-AD2F-C17930CFEBEA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1C7EC4C-020E-46E8-9995-3152CAB247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C3D55B3F-D2CF-40D9-8A4F-64E9A3C7B5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2216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F2F222-B252-4BEC-A0D9-B28347E7FA5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D37BE9-9079-42CA-A257-93924C7134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470F58-F8A5-4F3A-AAFB-C949B5547F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EA17E-DF86-4F2B-A878-26E213A263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4DFC9A6-8F5C-4A0E-ADDA-4B98C7FDDCC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0394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6283630A-0441-4064-859E-B50F7C7E61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5C415746-DEC4-4C8F-91BA-B2FE8AD8A34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AB6D7DC-1960-4801-B563-38633E5E13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AB6BB97-93E7-4573-906F-32DF55D6B9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4B9A3052-56B7-499D-A157-2F6A08FAD2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032BFB69-54DE-42DB-9620-2082AC5D0E5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75926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4B2BDD3B-2637-4E0C-91DF-5111A9248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285ED85A-8622-431C-928A-4F289C0A70A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A3CAD9A-C1AB-4635-AC87-633DD97960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5C5F140-80A3-4608-9CBE-4E8D36C222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93FF3CE-561E-4E7A-AE3E-A76696E737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FD51B47-C9E2-4B79-9ED6-70E01C462A1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83578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2C2245CD-D7B9-4708-AF67-F050002BCF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9925FBE9-FFAE-47C5-9975-4D1FFBCE80A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7D7C24-F0D2-4782-9D0D-AB66910678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961C93-DBE3-42E3-A312-BAA2C131BF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42EF69-2184-4E5F-A52B-554CA6AE85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85515E2A-B9EB-440D-A41F-EE8BD407F4B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49402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17787-720F-4A17-ABD6-A99A2DB83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A7FC9-2BEE-44E5-AFDD-D560B3288C4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42778-A9EB-48A7-8822-814909351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C63A3-F9D8-46BD-9D2A-A1DBD17F6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AB2B6-1677-4B55-A6EB-05E5C60943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9303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D7006-F457-470C-AECC-30DCE8282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5EA1D-1F45-4DA1-867D-5F50526A84D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9EC9E-088A-4B99-8943-A622A092C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B33BD-B679-4462-B76D-10790DFA5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B0CAE-E7E9-4F02-B1EF-6822AEC19C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3374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5038D-4CAF-41B7-A215-75951A27A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71C9A-03A3-4963-817F-3BA8F03152F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F8812-E639-463A-9443-492176B35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61C89-52E7-4A44-8317-20ECCBCEF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10663-ECBA-4239-A6E5-4D70E136C9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6345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08230EE-EA96-4C3F-8EF3-40494000E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15154-3AB8-4115-A991-A1F31A71FB9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36031B1-E6F4-45C0-A551-9444928E1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16FC39-AA59-459C-B224-1910D6EAE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0870B-2F98-42D9-97E6-90AAC6DC19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913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3474DB8-06DE-4C36-AD73-9465CCD7D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08A8B-5D3F-4108-A27D-170593FEFD1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BD64221-9B20-4C81-8F2D-9DA61BEDB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DEC8395-57EB-47B2-BD95-CE5CD8E89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33FCC-6341-4C3E-AA18-537883F827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586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6803E17-8241-4A3F-BCBA-DCB690764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16A45-A105-4339-8748-4E77B3466AD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6DB58B3-7746-4553-AB03-CDE911CED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D9F98C8-6783-4683-8582-C8D6C5FD6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03440-D5C0-4A83-BE91-89FABF173B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363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884B8D4-CD2E-472D-86DA-A9660FE33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30630-FC0E-43E2-81F2-35DEA572867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52FED71-991F-4EB9-870D-B0C77F673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24CD80E-2FAF-49B2-8B08-A3D25A535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D73ED-A904-487B-9997-9686E865BB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8428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2B27B291-9BCD-4743-AA83-7C98F082BC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C1F5ECE1-C37F-4516-AE5B-4834FB3E567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7D98045-7491-4263-8EF1-D849B8BC0C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B7EA774-CB82-4174-9357-ACB64C6FCE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654A886-C1FF-4207-8137-0312A23C3B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AD97C3AD-3ECB-4237-9352-5BC33E2E33C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071387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8775B22-A4BA-4C05-97B9-4419EF78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A6488-6306-4D68-A6C5-AAE8412E531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19232FF-6AF5-4EF2-92F7-032858F5D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529380-B939-4810-AED9-D3883F92A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906F9-BB03-414A-B900-F3D1CF890F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4003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710AC57-55B2-4BB0-A775-3EDACB3C0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5B2C5-F11A-4EFC-B0FC-B5A44FB3DDE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E5BE460-31DD-466B-8DC5-864D2394D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5E52C57-2AAB-4D44-A28B-DE2D7F734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EB0FB-3672-4FC0-9589-8C655A82C1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9272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AB69D-7A27-4DB8-9DB6-E846970D9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1328A-2DAF-40ED-AF4D-46BA8F65E0D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D7BCE-0953-4E8A-B65E-5BD4C87CE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64300-6BAC-427D-901D-22B133314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C7BB7-B8CE-4D35-BF4D-C79A9E1CF2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8415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B7F2C-2A5A-487E-A98B-F607B62A9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A67E5-5B84-4B61-A28A-9DD19C20DCB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D6C9A-8CCA-432D-9174-8844974EF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FA6C0-2FCC-4913-ABA3-E7654FC91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FCED8-3EA8-4707-B5B9-367ABC0307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90650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613127D-904D-4DFD-A7C1-12D5F6660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921CE-7220-4BBA-B78D-34DFE8CDFE0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0340752-1804-440D-A4C7-37260F7B3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696D072-3762-497B-92F3-38CEA1D53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04BD5-4860-44C8-8A74-CEA5E23DC3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020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924D5412-7528-496D-903B-A894BBB97E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C301DFEE-4398-49D2-9E55-F9ECA8A4373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8E5CEA5-6815-48D5-B691-6E67736DA6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81422E9-A8BE-440F-BA30-5C7DABF6AF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0DC7736-D043-47B1-94FA-1E931A9988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F1A38C6-A7E7-4293-9A67-8CF83837801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90419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27EBC217-9F3F-4918-B26E-D827336A5A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6B5E30CA-C34D-4B7C-9AC7-C7A18030EAE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064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71D3824D-409C-4B1B-9215-F2F78D5B3F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7C099913-6677-45D0-8593-DCE11075A34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0706B8B2-0E39-42BD-BBD8-E20E3AB77E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CCCEABF6-4EDB-4DEF-B95B-6D73F2E2B7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E625AE4B-14B7-4420-9087-81F7ECBA9E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CA4E623-3FAB-4F51-9C8A-0C188A5E112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76234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E38B3F97-035C-4775-ACC6-4E6D210138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526945-C99C-4243-AF0A-2E0A585DE0B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DC06BC-B260-451F-B9EE-E84DB586FC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4004ED-E7CC-4496-9187-881F6D16F8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E28FB7-5B41-4E2B-9BEB-E2A80F140B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4FCC6F68-FB2B-497B-83E2-1A4065B63BC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7525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8A19A4C7-C426-4D7C-AE76-CD48344CA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1963B8C1-FD7C-4961-A2E0-6B2A52C8F6C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752D789-B68A-452E-A608-A2A1983C7F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A7AA6D5-D78E-45A4-956F-18BFAA598D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2F2894-E8E4-48CC-B4AF-E6CFAB7B31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129BFAD-234B-4D43-8543-C2FF7004A85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8504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AABFC570-80E9-4B09-B400-2740B82244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09CB0318-68C4-40C1-9FE3-D16B32EEB42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373F5A-FD56-433D-9750-8CCCAE1EFE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48ACB5-5883-4DE9-858F-4B785477B1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4682E9-D510-4611-BE63-CD2570D0FB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82DB8316-3E73-439D-A12C-32537B11C84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05073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8A333181-D571-46CD-9E05-7DC2B8739B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84E79558-8E54-4C63-8EAB-6641803EB5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70CBF1-97A7-4E8E-90AB-55DCF5F5A1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D5EAAC-ACBD-4318-8DAE-8DA3457812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4F1605-8D32-4FFC-84AE-997C43CCF2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8CBE5B6-9BC7-4354-9DF8-2257FEB5A12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291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EAF97C8-E5B8-4F64-BFB9-C899C2A72C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BBF3BC9-05C3-4DB7-AC16-9CF1494447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0EA02A59-F09D-4994-95EA-E8CADF9BF4C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06553221-E5BA-44FF-9EC1-AB63C0CC849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CFA16E7E-20BC-4589-AA35-05728A561BC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2D21417F-E7CD-4B97-B781-EBF97B21357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6B36E7B5-2D0E-448B-8D93-42EB2FC1491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87936F4-6FF9-4E3D-A347-5C0EC265806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541C0-F576-47DA-A962-DC8DA59D32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C4A2F13-CD6D-4702-86BF-F02808C8D64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CC80A8-6EF1-48AE-BE3E-89CF39186A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4C78-16F6-4B56-8EE9-53BC558B52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A22834AB-8804-4B9F-AB04-B39B0FDDB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3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13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3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13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3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13\img\img009997_img000003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3D75E5A3-8B56-41A3-8B2F-7A5C1024FCB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DE8EA460-E830-4B00-96DC-CD39C12D825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13 Maintenance, Rehabilitation, and Reconstruction Policies and Treatment Alternatives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3830E7FA-3E46-40E2-B2EF-FE6A9D84E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14DFC29A-AFF8-484F-B2B4-D0091EE858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CE416923-2C4B-41B8-9146-658A62E521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3B9EFF10-5F6C-4FDE-A2DB-DA547C3283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F12AB0D-61A4-4479-9012-69BDB9D54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75C134-2632-42EF-A917-DA14F4B2C521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207D50-E335-4D10-BDCC-635E3C464549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11433"/>
            <a:ext cx="5080000" cy="48008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B1B93E-DEC1-4A55-A5E7-C18C0B99FBD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518543"/>
            <a:ext cx="845681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43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F12AB0D-61A4-4479-9012-69BDB9D54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75C134-2632-42EF-A917-DA14F4B2C521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53377B-B403-46AD-B57B-B1E289FB8D4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50046"/>
            <a:ext cx="5080000" cy="34578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9A9334-4699-4A55-988E-0C883B9BA0B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92990"/>
            <a:ext cx="870833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1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0F12AB0D-61A4-4479-9012-69BDB9D54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75C134-2632-42EF-A917-DA14F4B2C521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A82624-C076-4506-AF6E-AA92D3C867A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47187"/>
            <a:ext cx="5080000" cy="46220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EDFF3D-A338-42AB-8A04-C8931AE2FDEF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35293"/>
            <a:ext cx="835292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69475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77</Words>
  <Application>Microsoft Office PowerPoint</Application>
  <PresentationFormat>On-screen Show (4:3)</PresentationFormat>
  <Paragraphs>11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2021-10-09T09:50:29Z</dcterms:modified>
</cp:coreProperties>
</file>