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549" r:id="rId2"/>
  </p:sldMasterIdLst>
  <p:notesMasterIdLst>
    <p:notesMasterId r:id="rId23"/>
  </p:notesMasterIdLst>
  <p:handoutMasterIdLst>
    <p:handoutMasterId r:id="rId24"/>
  </p:handoutMasterIdLst>
  <p:sldIdLst>
    <p:sldId id="263" r:id="rId3"/>
    <p:sldId id="283" r:id="rId4"/>
    <p:sldId id="282" r:id="rId5"/>
    <p:sldId id="281" r:id="rId6"/>
    <p:sldId id="280" r:id="rId7"/>
    <p:sldId id="279" r:id="rId8"/>
    <p:sldId id="278" r:id="rId9"/>
    <p:sldId id="277" r:id="rId10"/>
    <p:sldId id="276" r:id="rId11"/>
    <p:sldId id="275" r:id="rId12"/>
    <p:sldId id="274" r:id="rId13"/>
    <p:sldId id="273" r:id="rId14"/>
    <p:sldId id="272" r:id="rId15"/>
    <p:sldId id="271" r:id="rId16"/>
    <p:sldId id="270" r:id="rId17"/>
    <p:sldId id="269" r:id="rId18"/>
    <p:sldId id="268" r:id="rId19"/>
    <p:sldId id="267" r:id="rId20"/>
    <p:sldId id="266" r:id="rId21"/>
    <p:sldId id="265" r:id="rId22"/>
  </p:sldIdLst>
  <p:sldSz cx="9144000" cy="6858000" type="screen4x3"/>
  <p:notesSz cx="6858000" cy="9144000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14" d="100"/>
        <a:sy n="114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2944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8DED3D8-B369-4539-9374-498D9C6608D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B320C1-285F-4C56-8E2C-22EFB7326D1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charset="-120"/>
              </a:defRPr>
            </a:lvl1pPr>
          </a:lstStyle>
          <a:p>
            <a:pPr>
              <a:defRPr/>
            </a:pPr>
            <a:fld id="{01AE05DC-9EA7-4161-944D-21B63F1A041D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7540FB-3FC8-4B14-A198-3C512973BF7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E67BD5-624C-4F67-ACDB-BAA292DAE71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panose="02020500000000000000" pitchFamily="18" charset="-120"/>
              </a:defRPr>
            </a:lvl1pPr>
          </a:lstStyle>
          <a:p>
            <a:fld id="{A2659C40-6204-4163-AB42-D0218C894A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3AD20F31-B6D8-4EE6-8DDC-EE60200D07C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717DBF67-83D0-470F-B1C4-FE2A536697A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9FE1C4BE-1812-4116-8AE5-E7192C05EFF3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7" name="Rectangle 5">
            <a:extLst>
              <a:ext uri="{FF2B5EF4-FFF2-40B4-BE49-F238E27FC236}">
                <a16:creationId xmlns:a16="http://schemas.microsoft.com/office/drawing/2014/main" id="{7830271E-1031-447A-83B3-B49786DD23F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按一下以編輯母片</a:t>
            </a:r>
          </a:p>
          <a:p>
            <a:pPr lvl="1"/>
            <a:r>
              <a:rPr lang="en-US" altLang="en-US" noProof="0"/>
              <a:t>第二層</a:t>
            </a:r>
          </a:p>
          <a:p>
            <a:pPr lvl="2"/>
            <a:r>
              <a:rPr lang="en-US" altLang="en-US" noProof="0"/>
              <a:t>第三層</a:t>
            </a:r>
          </a:p>
          <a:p>
            <a:pPr lvl="3"/>
            <a:r>
              <a:rPr lang="en-US" altLang="en-US" noProof="0"/>
              <a:t>第四層</a:t>
            </a:r>
          </a:p>
          <a:p>
            <a:pPr lvl="4"/>
            <a:r>
              <a:rPr lang="en-US" altLang="en-US" noProof="0"/>
              <a:t>第五層</a:t>
            </a:r>
          </a:p>
        </p:txBody>
      </p:sp>
      <p:sp>
        <p:nvSpPr>
          <p:cNvPr id="18438" name="Rectangle 6">
            <a:extLst>
              <a:ext uri="{FF2B5EF4-FFF2-40B4-BE49-F238E27FC236}">
                <a16:creationId xmlns:a16="http://schemas.microsoft.com/office/drawing/2014/main" id="{96310C21-A8A4-433F-9FD2-2B7E19A400AC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>
            <a:extLst>
              <a:ext uri="{FF2B5EF4-FFF2-40B4-BE49-F238E27FC236}">
                <a16:creationId xmlns:a16="http://schemas.microsoft.com/office/drawing/2014/main" id="{B8BC0AC9-7AB7-43AD-B9AA-38BD78509B6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panose="02020500000000000000" pitchFamily="18" charset="-120"/>
              </a:defRPr>
            </a:lvl1pPr>
          </a:lstStyle>
          <a:p>
            <a:fld id="{1DD6A5C5-7CF8-4EFA-884C-A21D0AC1D4D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MS PGothic" panose="020B0600070205080204" pitchFamily="34" charset="-128"/>
        <a:cs typeface="华文细黑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1BA1C4AA-05B8-43E1-AB68-6976FC29EA3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85F6DCE1-A542-4A75-B5BF-C899FD6F601F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5B0AD5AA-84BC-4C35-B4C1-26BF6E1A87F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A1E2322A-6DA6-4707-ACFA-95F530320ED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B0AF07E5-7440-47AA-BE25-D617BA407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93CAE1D-8938-4206-B312-AC979DEFD404}" type="slidenum">
              <a:rPr lang="en-US" altLang="en-US"/>
              <a:pPr>
                <a:spcBef>
                  <a:spcPct val="0"/>
                </a:spcBef>
              </a:pPr>
              <a:t>10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AA9C4AE4-5888-4F04-9162-E7EB9F3380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42F4ADE1-0D5F-4244-98D0-F5FC150E3D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46672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B0AF07E5-7440-47AA-BE25-D617BA407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93CAE1D-8938-4206-B312-AC979DEFD404}" type="slidenum">
              <a:rPr lang="en-US" altLang="en-US"/>
              <a:pPr>
                <a:spcBef>
                  <a:spcPct val="0"/>
                </a:spcBef>
              </a:pPr>
              <a:t>11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AA9C4AE4-5888-4F04-9162-E7EB9F3380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42F4ADE1-0D5F-4244-98D0-F5FC150E3D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249791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B0AF07E5-7440-47AA-BE25-D617BA407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93CAE1D-8938-4206-B312-AC979DEFD404}" type="slidenum">
              <a:rPr lang="en-US" altLang="en-US"/>
              <a:pPr>
                <a:spcBef>
                  <a:spcPct val="0"/>
                </a:spcBef>
              </a:pPr>
              <a:t>12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AA9C4AE4-5888-4F04-9162-E7EB9F3380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42F4ADE1-0D5F-4244-98D0-F5FC150E3D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445414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B0AF07E5-7440-47AA-BE25-D617BA407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93CAE1D-8938-4206-B312-AC979DEFD404}" type="slidenum">
              <a:rPr lang="en-US" altLang="en-US"/>
              <a:pPr>
                <a:spcBef>
                  <a:spcPct val="0"/>
                </a:spcBef>
              </a:pPr>
              <a:t>13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AA9C4AE4-5888-4F04-9162-E7EB9F3380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42F4ADE1-0D5F-4244-98D0-F5FC150E3D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92752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B0AF07E5-7440-47AA-BE25-D617BA407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93CAE1D-8938-4206-B312-AC979DEFD404}" type="slidenum">
              <a:rPr lang="en-US" altLang="en-US"/>
              <a:pPr>
                <a:spcBef>
                  <a:spcPct val="0"/>
                </a:spcBef>
              </a:pPr>
              <a:t>14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AA9C4AE4-5888-4F04-9162-E7EB9F3380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42F4ADE1-0D5F-4244-98D0-F5FC150E3D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414812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B0AF07E5-7440-47AA-BE25-D617BA407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93CAE1D-8938-4206-B312-AC979DEFD404}" type="slidenum">
              <a:rPr lang="en-US" altLang="en-US"/>
              <a:pPr>
                <a:spcBef>
                  <a:spcPct val="0"/>
                </a:spcBef>
              </a:pPr>
              <a:t>15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AA9C4AE4-5888-4F04-9162-E7EB9F3380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42F4ADE1-0D5F-4244-98D0-F5FC150E3D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19226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B0AF07E5-7440-47AA-BE25-D617BA407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93CAE1D-8938-4206-B312-AC979DEFD404}" type="slidenum">
              <a:rPr lang="en-US" altLang="en-US"/>
              <a:pPr>
                <a:spcBef>
                  <a:spcPct val="0"/>
                </a:spcBef>
              </a:pPr>
              <a:t>16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AA9C4AE4-5888-4F04-9162-E7EB9F3380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42F4ADE1-0D5F-4244-98D0-F5FC150E3D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955120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B0AF07E5-7440-47AA-BE25-D617BA407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93CAE1D-8938-4206-B312-AC979DEFD404}" type="slidenum">
              <a:rPr lang="en-US" altLang="en-US"/>
              <a:pPr>
                <a:spcBef>
                  <a:spcPct val="0"/>
                </a:spcBef>
              </a:pPr>
              <a:t>17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AA9C4AE4-5888-4F04-9162-E7EB9F3380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42F4ADE1-0D5F-4244-98D0-F5FC150E3D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265218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B0AF07E5-7440-47AA-BE25-D617BA407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93CAE1D-8938-4206-B312-AC979DEFD404}" type="slidenum">
              <a:rPr lang="en-US" altLang="en-US"/>
              <a:pPr>
                <a:spcBef>
                  <a:spcPct val="0"/>
                </a:spcBef>
              </a:pPr>
              <a:t>18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AA9C4AE4-5888-4F04-9162-E7EB9F3380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42F4ADE1-0D5F-4244-98D0-F5FC150E3D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785382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B0AF07E5-7440-47AA-BE25-D617BA407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93CAE1D-8938-4206-B312-AC979DEFD404}" type="slidenum">
              <a:rPr lang="en-US" altLang="en-US"/>
              <a:pPr>
                <a:spcBef>
                  <a:spcPct val="0"/>
                </a:spcBef>
              </a:pPr>
              <a:t>19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AA9C4AE4-5888-4F04-9162-E7EB9F3380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42F4ADE1-0D5F-4244-98D0-F5FC150E3D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3551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B0AF07E5-7440-47AA-BE25-D617BA407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93CAE1D-8938-4206-B312-AC979DEFD404}" type="slidenum">
              <a:rPr lang="en-US" altLang="en-US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AA9C4AE4-5888-4F04-9162-E7EB9F3380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42F4ADE1-0D5F-4244-98D0-F5FC150E3D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71205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B0AF07E5-7440-47AA-BE25-D617BA407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93CAE1D-8938-4206-B312-AC979DEFD404}" type="slidenum">
              <a:rPr lang="en-US" altLang="en-US"/>
              <a:pPr>
                <a:spcBef>
                  <a:spcPct val="0"/>
                </a:spcBef>
              </a:pPr>
              <a:t>20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AA9C4AE4-5888-4F04-9162-E7EB9F3380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42F4ADE1-0D5F-4244-98D0-F5FC150E3D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245030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B0AF07E5-7440-47AA-BE25-D617BA407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93CAE1D-8938-4206-B312-AC979DEFD404}" type="slidenum">
              <a:rPr lang="en-US" altLang="en-US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AA9C4AE4-5888-4F04-9162-E7EB9F3380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42F4ADE1-0D5F-4244-98D0-F5FC150E3D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637044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B0AF07E5-7440-47AA-BE25-D617BA407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93CAE1D-8938-4206-B312-AC979DEFD404}" type="slidenum">
              <a:rPr lang="en-US" altLang="en-US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AA9C4AE4-5888-4F04-9162-E7EB9F3380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42F4ADE1-0D5F-4244-98D0-F5FC150E3D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86302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B0AF07E5-7440-47AA-BE25-D617BA407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93CAE1D-8938-4206-B312-AC979DEFD404}" type="slidenum">
              <a:rPr lang="en-US" altLang="en-US"/>
              <a:pPr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AA9C4AE4-5888-4F04-9162-E7EB9F3380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42F4ADE1-0D5F-4244-98D0-F5FC150E3D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422429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B0AF07E5-7440-47AA-BE25-D617BA407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93CAE1D-8938-4206-B312-AC979DEFD404}" type="slidenum">
              <a:rPr lang="en-US" altLang="en-US"/>
              <a:pPr>
                <a:spcBef>
                  <a:spcPct val="0"/>
                </a:spcBef>
              </a:pPr>
              <a:t>6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AA9C4AE4-5888-4F04-9162-E7EB9F3380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42F4ADE1-0D5F-4244-98D0-F5FC150E3D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632327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B0AF07E5-7440-47AA-BE25-D617BA407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93CAE1D-8938-4206-B312-AC979DEFD404}" type="slidenum">
              <a:rPr lang="en-US" altLang="en-US"/>
              <a:pPr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AA9C4AE4-5888-4F04-9162-E7EB9F3380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42F4ADE1-0D5F-4244-98D0-F5FC150E3D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391062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B0AF07E5-7440-47AA-BE25-D617BA407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93CAE1D-8938-4206-B312-AC979DEFD404}" type="slidenum">
              <a:rPr lang="en-US" altLang="en-US"/>
              <a:pPr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AA9C4AE4-5888-4F04-9162-E7EB9F3380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42F4ADE1-0D5F-4244-98D0-F5FC150E3D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176697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B0AF07E5-7440-47AA-BE25-D617BA407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93CAE1D-8938-4206-B312-AC979DEFD404}" type="slidenum">
              <a:rPr lang="en-US" altLang="en-US"/>
              <a:pPr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AA9C4AE4-5888-4F04-9162-E7EB9F3380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42F4ADE1-0D5F-4244-98D0-F5FC150E3D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7690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E654B78-B7C2-4D63-A866-2A45522E5D1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 dirty="0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Copyright © McGraw Hill</a:t>
            </a:r>
            <a:endParaRPr lang="en-US" altLang="zh-TW" sz="1200" i="1" dirty="0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CA519B-86FA-4501-B397-72BE52EC5C6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483760-9689-4C01-A1FA-8D7664BA422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137707-38DC-4389-9FD1-C2F36B48915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B7C53703-2EDA-4311-AA16-CE370188AD8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29143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2C2D8D47-98B7-4692-B62E-310F4BA110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A6B17C6B-325E-4391-ADBC-206570549A4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7B0F4CF1-DE3A-4269-B304-F29CBCB8D85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C2CF3DD5-0764-4FD6-AA54-A275EB483FD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DD07D5BA-AB25-4730-A2DD-021E0D92A15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72D4BD10-B7A4-430F-BBDC-E176463CEDF1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61307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82763A0B-19B3-4B3D-86E6-ED2DFC69D3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C6A2E0FD-0DB5-410A-B63A-B9FC256144E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808E28EF-DDA9-4DF5-B494-B766FA6D978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35ECE13F-04F5-4BF4-A3E3-9589FDA9F75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7DC9767E-E622-490D-A25F-07AA97CCA24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3F8A2883-1C82-44E6-9EEF-2E469AFB2E8B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0772138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91524B8C-9E17-4A10-A841-C05EA59E79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A262CA6D-1DBD-4C57-AAF5-32389FF6C0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4CCC67-F7CE-4206-B841-8F285C97441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021304-6BCE-468F-B9A4-9B81A3FAE84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E96987-8977-4A4E-BCC8-485C4E8AEC8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0546F5C1-1D2E-4747-8641-A96B276D0AB3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621036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0DB5FC-1FEF-4CF6-8965-45EC70A79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DD253-8A95-46DB-8541-1CF9F05CAC0A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7EF422-B669-4669-957A-CCC8CF5E3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259C8F-10D0-40F3-ACCD-18AAEEA39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EEEA14-2D08-43DF-BCF3-6C014B2DF2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18215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6764E1-91DE-4D87-A464-0F642D287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84D36-8149-439E-9B1C-C9720EB4667A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226FF7-921A-4CEF-AEA8-3EDE13BF2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BBBD4F-261A-40A8-9520-EEA5FF0F2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944215-E62B-4ED6-B449-EA896CB52ED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5845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A85F56-3F6B-4766-9F8E-C742143BD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710FB-7122-4EE8-BC34-67880A0B6E51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13FF5-13B0-40AD-B0BB-3248494BB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0BD319-DD44-4578-B454-C70FE19E2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81A9D1-AC22-429D-80C4-411E21C648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77552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BCBFD76-A7B3-43C3-A628-CE394F365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7349A-1989-4A47-B6A4-21D91B570F00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20C3730-2E69-47D8-B7A4-5017B371C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69AC1B0-FC37-4345-8142-AA74E0C53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FB06BB-DD25-490F-9B76-D551919F9B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76297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0D59E28-68BF-4DB3-BB75-B5A4822A15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89559-CC25-474B-B02D-7BBDEE5766F6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8CF6ACB-456E-40E5-9C82-6424712C9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843AFBC-94D5-4288-A28D-361A062E8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8EDAEA-6402-4703-847E-3990F7C99B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58489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AE13798-3895-4EC1-88B9-FF625EEFD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099D8-66F9-449A-AEB7-B3ACCC7BD667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9181802-9C96-436B-91FE-DC1396AE3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C680136-3F0D-4C9B-9C5B-88D6E6D52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B47E94-8D55-4A38-89DC-7CB0B3C240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58151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1C62C17-BDFD-454D-851B-747371B2B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104A2-6696-4A45-891B-C6C8C4A3C1D9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665B938-C541-4A79-BA1B-49B4312AE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9C3AEDA-4AE9-4A57-A8F5-1E7BFA360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582243-EDA7-4ECB-B65A-E83406217C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1447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6E199C3C-6474-46AC-A9B2-7468A7650F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67EE463F-D6DA-46DC-8B3D-2E8E6865757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C61F72C9-98D8-4818-B93C-0EC6115719F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5744CA81-5F5A-4BE8-8CFE-07D44FC321C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8228BF1A-72CF-4308-8905-DDF134E127C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1821823B-C17E-4D8D-8C71-06070E549897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4933219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63510EB-DB3C-4886-8BD4-EA3AC97DC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AE9F2-8078-410C-9183-73A149402058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1968858-279E-484D-8E94-17DCA8FE5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CA1A62D-1A74-4828-BC3A-D72676857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F48B16-733C-4448-A212-361E55B0CC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48941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009ADD2-BECD-4D5D-8ECE-06383AB58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DEA6E-FE96-49E8-9E8E-A629965C34ED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DE44631-AFA8-482E-AFCC-05650304A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4C447ED-17E9-41C3-BBBD-D3875C62F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532AC8-62BE-42CB-9671-628CE29A16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76786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661AA7-8AD0-45E2-8CA6-A74F946461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16E74-4AA7-465B-9A5D-2265E5768E97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564D95-6435-453E-BD0E-3A0A30961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F28704-BEFD-46A9-B9EA-1A251D5EA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247DD2-4E24-4D68-8980-EEBA0385CF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45596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0F2B20-29A7-4BB8-A751-37A2D0912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A462F7-214C-4DEB-B1E2-045B4203A54A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812B23-6DBA-43CF-BC39-8DF0BA0BE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5D679E-17BC-413B-A4F6-3C8A2EB96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ADF2F5-2E3F-4057-98E0-ECD5B46E24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69643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5BDB4037-55BC-40C5-BA1E-AFA632B493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A531F9-5A1D-4A0C-A29F-53F77E583A57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3F17E3B-F4E9-45A3-AEB8-3EE7210ED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1A2B3A9-2542-4201-AF94-A38E584A5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5AE556-9567-4A03-9025-EB21198642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2600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72BDDA97-2924-478B-811F-E3F29926BDC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C7510498-CD3E-4BCF-9CE1-B3BFB0E1AA3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43D1F33A-AB9E-4BB0-9426-1D114244EA1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601BCC2D-F96F-4EA8-A5AB-644A8D2DED4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ED57FC78-1893-4B3B-AB24-23A52E92610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5C20EEB9-54DD-428B-A225-32FCC65BCE75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659232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B2CAFA9E-EAE2-4908-A65F-7428EEF4D5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FF414A7C-3837-42A0-AEE3-77854C6BCCD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36069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MHE-red-pos-rgb-150ppi.jpg">
            <a:extLst>
              <a:ext uri="{FF2B5EF4-FFF2-40B4-BE49-F238E27FC236}">
                <a16:creationId xmlns:a16="http://schemas.microsoft.com/office/drawing/2014/main" id="{E069B678-09E2-4D72-A2E2-D2ADFD7592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3">
            <a:extLst>
              <a:ext uri="{FF2B5EF4-FFF2-40B4-BE49-F238E27FC236}">
                <a16:creationId xmlns:a16="http://schemas.microsoft.com/office/drawing/2014/main" id="{12EB2675-761B-4EA1-865C-B079E9E9220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12001DB3-1D3B-465D-A410-6C9D10F9DA3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C5A17182-7BDC-4319-8961-5E4676532ED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1B63C288-3F4D-4F44-839D-2E777ECE68F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5C463D76-9003-4995-9BC5-6ED0E17D520F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931604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MHE-red-pos-rgb-150ppi.jpg">
            <a:extLst>
              <a:ext uri="{FF2B5EF4-FFF2-40B4-BE49-F238E27FC236}">
                <a16:creationId xmlns:a16="http://schemas.microsoft.com/office/drawing/2014/main" id="{B136C44B-95EE-4013-9C69-D4E7D2BF9EC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59D406B-D1EB-46D8-8152-C3A64C38E99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0C22C2-B085-4014-A6DB-79348D3D3C3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A219AF-9CA2-4858-8F17-64A754F0F12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511067-545B-4CF5-B104-3D97CFFAC72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AB3AAC42-D138-4E8D-93ED-F452328325B8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59363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MHE-red-pos-rgb-150ppi.jpg">
            <a:extLst>
              <a:ext uri="{FF2B5EF4-FFF2-40B4-BE49-F238E27FC236}">
                <a16:creationId xmlns:a16="http://schemas.microsoft.com/office/drawing/2014/main" id="{DB387169-782B-4CA2-BE80-EC07F29C81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id="{94903C02-1A0E-497E-AFEF-1FBC87BFDA3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1EE959F-9435-448E-A9CE-9AA94B4E02A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83D1149-F8FC-486E-9DF5-8A1B167A673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1238C8E-32DB-4896-B663-F6E61D47465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6541BB73-FD71-489E-AB86-D335DACDEC55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04816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907314EE-D765-4ED1-AC77-E24FE0B640C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C461C7D4-E84E-4A7D-ADA5-FA9013931AE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23FAE78-24FF-4692-A5AD-5C00096DB7C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2B96A9-1D44-47F7-85EA-B95BAC58372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727AB8-36C4-440D-A977-D693D597339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0243CF7F-6700-4F9A-B3C5-F845B9E5114C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46715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82752CDC-A680-4050-8BB1-8709F23037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5B10FF77-3FD7-4367-9545-E7626A8B480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837A72-EFE5-45F8-A5E2-65DC85FFBB9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6DCCC49-DF9E-4FFA-928F-5DF6E15D948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D672624-9065-41E7-A857-FCCA8416181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F634AC78-9702-4F32-AFEC-704E0C0BA432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31649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020538E5-6F2B-4D57-808B-E294B91ED5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C22325F9-B869-450F-9C58-AF4833839A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levelt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E89BFE35-6869-44CA-9ED2-914400AD8F9B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pic>
        <p:nvPicPr>
          <p:cNvPr id="1029" name="Picture 1" descr="MHE-red-pos-rgb-150ppi.jpg">
            <a:extLst>
              <a:ext uri="{FF2B5EF4-FFF2-40B4-BE49-F238E27FC236}">
                <a16:creationId xmlns:a16="http://schemas.microsoft.com/office/drawing/2014/main" id="{33A6D9AC-574D-446B-ADEE-96753F71F159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6">
            <a:extLst>
              <a:ext uri="{FF2B5EF4-FFF2-40B4-BE49-F238E27FC236}">
                <a16:creationId xmlns:a16="http://schemas.microsoft.com/office/drawing/2014/main" id="{08401492-FD45-430F-BECF-1BFF8F29F30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89463" y="5943600"/>
            <a:ext cx="4572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1" sz="1400" b="0" i="0">
                <a:solidFill>
                  <a:schemeClr val="tx1"/>
                </a:solidFill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32" name="TextBox 3">
            <a:extLst>
              <a:ext uri="{FF2B5EF4-FFF2-40B4-BE49-F238E27FC236}">
                <a16:creationId xmlns:a16="http://schemas.microsoft.com/office/drawing/2014/main" id="{F7139115-0F02-4022-B4C7-1A76908421D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86" r:id="rId1"/>
    <p:sldLayoutId id="2147486387" r:id="rId2"/>
    <p:sldLayoutId id="2147486388" r:id="rId3"/>
    <p:sldLayoutId id="2147486389" r:id="rId4"/>
    <p:sldLayoutId id="2147486390" r:id="rId5"/>
    <p:sldLayoutId id="2147486391" r:id="rId6"/>
    <p:sldLayoutId id="2147486392" r:id="rId7"/>
    <p:sldLayoutId id="2147486393" r:id="rId8"/>
    <p:sldLayoutId id="2147486394" r:id="rId9"/>
    <p:sldLayoutId id="2147486395" r:id="rId10"/>
    <p:sldLayoutId id="2147486396" r:id="rId11"/>
    <p:sldLayoutId id="214748639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MS PGothic" panose="020B0600070205080204" pitchFamily="34" charset="-128"/>
          <a:cs typeface="华文细黑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MS PGothic" panose="020B0600070205080204" pitchFamily="34" charset="-128"/>
          <a:cs typeface="华文细黑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504870F5-AA74-4082-BF2C-B4182D54626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494BD40F-028E-4585-B584-BDE0618691C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FDE0F3-7E69-4E27-931D-8CBE66BAA0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EDEA5C4-851C-464C-B8AD-62E8FD7AE908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CB511B-69B6-4A82-B26F-2E3C065A70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0786B7-2789-4754-B89D-8E4D1A6A81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70C76FEA-C42B-47EE-B7B2-C697CF5333E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74" r:id="rId1"/>
    <p:sldLayoutId id="2147486375" r:id="rId2"/>
    <p:sldLayoutId id="2147486376" r:id="rId3"/>
    <p:sldLayoutId id="2147486377" r:id="rId4"/>
    <p:sldLayoutId id="2147486378" r:id="rId5"/>
    <p:sldLayoutId id="2147486379" r:id="rId6"/>
    <p:sldLayoutId id="2147486380" r:id="rId7"/>
    <p:sldLayoutId id="2147486381" r:id="rId8"/>
    <p:sldLayoutId id="2147486382" r:id="rId9"/>
    <p:sldLayoutId id="2147486383" r:id="rId10"/>
    <p:sldLayoutId id="2147486384" r:id="rId11"/>
    <p:sldLayoutId id="2147486385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新細明體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新細明體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新細明體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新細明體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新細明體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新細明體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8\cap\img000009_cap.jpg" TargetMode="External"/><Relationship Id="rId5" Type="http://schemas.openxmlformats.org/officeDocument/2006/relationships/image" Target="../media/image14.jpeg"/><Relationship Id="rId4" Type="http://schemas.openxmlformats.org/officeDocument/2006/relationships/image" Target="file:///D:\Murugadoss\MGH_PPT_Process\100821\3\9780071820127_EPUB\ops\new\9780071820110_figure-ppt-ch018\img\img009991_img000009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8\cap\img000010_cap.jpg" TargetMode="External"/><Relationship Id="rId5" Type="http://schemas.openxmlformats.org/officeDocument/2006/relationships/image" Target="../media/image14.jpeg"/><Relationship Id="rId4" Type="http://schemas.openxmlformats.org/officeDocument/2006/relationships/image" Target="file:///D:\Murugadoss\MGH_PPT_Process\100821\3\9780071820127_EPUB\ops\new\9780071820110_figure-ppt-ch018\img\img009990_img000010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8\cap\img000011_cap.jpg" TargetMode="External"/><Relationship Id="rId5" Type="http://schemas.openxmlformats.org/officeDocument/2006/relationships/image" Target="../media/image14.jpeg"/><Relationship Id="rId4" Type="http://schemas.openxmlformats.org/officeDocument/2006/relationships/image" Target="file:///D:\Murugadoss\MGH_PPT_Process\100821\3\9780071820127_EPUB\ops\new\9780071820110_figure-ppt-ch018\img\img009989_img000011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8\cap\img000012_cap.jpg" TargetMode="External"/><Relationship Id="rId5" Type="http://schemas.openxmlformats.org/officeDocument/2006/relationships/image" Target="../media/image14.jpeg"/><Relationship Id="rId4" Type="http://schemas.openxmlformats.org/officeDocument/2006/relationships/image" Target="file:///D:\Murugadoss\MGH_PPT_Process\100821\3\9780071820127_EPUB\ops\new\9780071820110_figure-ppt-ch018\img\img009988_img000012.jp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8\cap\img000013_cap.jpg" TargetMode="External"/><Relationship Id="rId5" Type="http://schemas.openxmlformats.org/officeDocument/2006/relationships/image" Target="../media/image14.jpeg"/><Relationship Id="rId4" Type="http://schemas.openxmlformats.org/officeDocument/2006/relationships/image" Target="file:///D:\Murugadoss\MGH_PPT_Process\100821\3\9780071820127_EPUB\ops\new\9780071820110_figure-ppt-ch018\img\img009987_img000013.j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8\cap\img000014_cap.jpg" TargetMode="External"/><Relationship Id="rId5" Type="http://schemas.openxmlformats.org/officeDocument/2006/relationships/image" Target="../media/image14.jpeg"/><Relationship Id="rId4" Type="http://schemas.openxmlformats.org/officeDocument/2006/relationships/image" Target="file:///D:\Murugadoss\MGH_PPT_Process\100821\3\9780071820127_EPUB\ops\new\9780071820110_figure-ppt-ch018\img\img009986_img000014.jp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8\cap\img000015_cap.jpg" TargetMode="External"/><Relationship Id="rId5" Type="http://schemas.openxmlformats.org/officeDocument/2006/relationships/image" Target="../media/image14.jpeg"/><Relationship Id="rId4" Type="http://schemas.openxmlformats.org/officeDocument/2006/relationships/image" Target="file:///D:\Murugadoss\MGH_PPT_Process\100821\3\9780071820127_EPUB\ops\new\9780071820110_figure-ppt-ch018\img\img009985_img000015.jp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8\cap\img000016_cap.jpg" TargetMode="External"/><Relationship Id="rId5" Type="http://schemas.openxmlformats.org/officeDocument/2006/relationships/image" Target="../media/image14.jpeg"/><Relationship Id="rId4" Type="http://schemas.openxmlformats.org/officeDocument/2006/relationships/image" Target="file:///D:\Murugadoss\MGH_PPT_Process\100821\3\9780071820127_EPUB\ops\new\9780071820110_figure-ppt-ch018\img\img009984_img000016.jpg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8\cap\img000017_cap.jpg" TargetMode="External"/><Relationship Id="rId5" Type="http://schemas.openxmlformats.org/officeDocument/2006/relationships/image" Target="../media/image14.jpeg"/><Relationship Id="rId4" Type="http://schemas.openxmlformats.org/officeDocument/2006/relationships/image" Target="file:///D:\Murugadoss\MGH_PPT_Process\100821\3\9780071820127_EPUB\ops\new\9780071820110_figure-ppt-ch018\img\img009983_img000017.jpg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8\cap\img000018_cap.jpg" TargetMode="External"/><Relationship Id="rId5" Type="http://schemas.openxmlformats.org/officeDocument/2006/relationships/image" Target="../media/image27.jpeg"/><Relationship Id="rId4" Type="http://schemas.openxmlformats.org/officeDocument/2006/relationships/image" Target="file:///D:\Murugadoss\MGH_PPT_Process\100821\3\9780071820127_EPUB\ops\new\9780071820110_figure-ppt-ch018\img\img009982_img000018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8\cap\img000001_cap.jpg" TargetMode="External"/><Relationship Id="rId5" Type="http://schemas.openxmlformats.org/officeDocument/2006/relationships/image" Target="../media/image4.jpeg"/><Relationship Id="rId4" Type="http://schemas.openxmlformats.org/officeDocument/2006/relationships/image" Target="file:///D:\Murugadoss\MGH_PPT_Process\100821\3\9780071820127_EPUB\ops\new\9780071820110_figure-ppt-ch018\img\img009999_img000001.jpg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8\cap\img000019_cap.jpg" TargetMode="External"/><Relationship Id="rId5" Type="http://schemas.openxmlformats.org/officeDocument/2006/relationships/image" Target="../media/image29.jpeg"/><Relationship Id="rId4" Type="http://schemas.openxmlformats.org/officeDocument/2006/relationships/image" Target="file:///D:\Murugadoss\MGH_PPT_Process\100821\3\9780071820127_EPUB\ops\new\9780071820110_figure-ppt-ch018\img\img009981_img000019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8\cap\img000002_cap.jpg" TargetMode="External"/><Relationship Id="rId5" Type="http://schemas.openxmlformats.org/officeDocument/2006/relationships/image" Target="../media/image6.jpeg"/><Relationship Id="rId4" Type="http://schemas.openxmlformats.org/officeDocument/2006/relationships/image" Target="file:///D:\Murugadoss\MGH_PPT_Process\100821\3\9780071820127_EPUB\ops\new\9780071820110_figure-ppt-ch018\img\img009998_img000002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8\cap\img000003_cap.jpg" TargetMode="External"/><Relationship Id="rId5" Type="http://schemas.openxmlformats.org/officeDocument/2006/relationships/image" Target="../media/image8.jpeg"/><Relationship Id="rId4" Type="http://schemas.openxmlformats.org/officeDocument/2006/relationships/image" Target="file:///D:\Murugadoss\MGH_PPT_Process\100821\3\9780071820127_EPUB\ops\new\9780071820110_figure-ppt-ch018\img\img009997_img000003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8\cap\img000004_cap.jpg" TargetMode="External"/><Relationship Id="rId5" Type="http://schemas.openxmlformats.org/officeDocument/2006/relationships/image" Target="../media/image10.jpeg"/><Relationship Id="rId4" Type="http://schemas.openxmlformats.org/officeDocument/2006/relationships/image" Target="file:///D:\Murugadoss\MGH_PPT_Process\100821\3\9780071820127_EPUB\ops\new\9780071820110_figure-ppt-ch018\img\img009996_img000004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8\cap\img000005_cap.jpg" TargetMode="External"/><Relationship Id="rId5" Type="http://schemas.openxmlformats.org/officeDocument/2006/relationships/image" Target="../media/image12.jpeg"/><Relationship Id="rId4" Type="http://schemas.openxmlformats.org/officeDocument/2006/relationships/image" Target="file:///D:\Murugadoss\MGH_PPT_Process\100821\3\9780071820127_EPUB\ops\new\9780071820110_figure-ppt-ch018\img\img009995_img000005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8\cap\img000006_cap.jpg" TargetMode="External"/><Relationship Id="rId5" Type="http://schemas.openxmlformats.org/officeDocument/2006/relationships/image" Target="../media/image14.jpeg"/><Relationship Id="rId4" Type="http://schemas.openxmlformats.org/officeDocument/2006/relationships/image" Target="file:///D:\Murugadoss\MGH_PPT_Process\100821\3\9780071820127_EPUB\ops\new\9780071820110_figure-ppt-ch018\img\img009994_img000006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8\cap\img000007_cap.jpg" TargetMode="External"/><Relationship Id="rId5" Type="http://schemas.openxmlformats.org/officeDocument/2006/relationships/image" Target="../media/image14.jpeg"/><Relationship Id="rId4" Type="http://schemas.openxmlformats.org/officeDocument/2006/relationships/image" Target="file:///D:\Murugadoss\MGH_PPT_Process\100821\3\9780071820127_EPUB\ops\new\9780071820110_figure-ppt-ch018\img\img009993_img000007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8\cap\img000008_cap.jpg" TargetMode="External"/><Relationship Id="rId5" Type="http://schemas.openxmlformats.org/officeDocument/2006/relationships/image" Target="../media/image14.jpeg"/><Relationship Id="rId4" Type="http://schemas.openxmlformats.org/officeDocument/2006/relationships/image" Target="file:///D:\Murugadoss\MGH_PPT_Process\100821\3\9780071820127_EPUB\ops\new\9780071820110_figure-ppt-ch018\img\img009992_img000008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415C32C4-4568-4B07-A943-376B933D3C8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196975"/>
            <a:ext cx="9144000" cy="1295400"/>
          </a:xfrm>
        </p:spPr>
        <p:txBody>
          <a:bodyPr/>
          <a:lstStyle/>
          <a:p>
            <a:r>
              <a:rPr lang="en-US" altLang="en-US" sz="3600" b="1">
                <a:cs typeface="华文细黑" panose="02010600040101010101" pitchFamily="2" charset="-122"/>
              </a:rPr>
              <a:t>Public Infrastructure Asset Management</a:t>
            </a:r>
            <a:endParaRPr lang="en-US" altLang="zh-TW" sz="2000" b="1">
              <a:cs typeface="华文细黑" panose="02010600040101010101" pitchFamily="2" charset="-122"/>
            </a:endParaRPr>
          </a:p>
        </p:txBody>
      </p:sp>
      <p:sp>
        <p:nvSpPr>
          <p:cNvPr id="17411" name="Rectangle 8">
            <a:extLst>
              <a:ext uri="{FF2B5EF4-FFF2-40B4-BE49-F238E27FC236}">
                <a16:creationId xmlns:a16="http://schemas.microsoft.com/office/drawing/2014/main" id="{ED9DA887-0896-4F46-8873-D2627A67D04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42913" y="4292600"/>
            <a:ext cx="8305800" cy="1030288"/>
          </a:xfrm>
        </p:spPr>
        <p:txBody>
          <a:bodyPr/>
          <a:lstStyle/>
          <a:p>
            <a:r>
              <a:rPr lang="en-US" altLang="zh-TW" sz="2400" b="1">
                <a:cs typeface="华文细黑" panose="02010600040101010101" pitchFamily="2" charset="-122"/>
              </a:rPr>
              <a:t>Chapter 18 Available Asset Management System and Commercial Off-the-Shelf Providers</a:t>
            </a:r>
          </a:p>
        </p:txBody>
      </p:sp>
      <p:sp>
        <p:nvSpPr>
          <p:cNvPr id="17412" name="Rectangle 5">
            <a:extLst>
              <a:ext uri="{FF2B5EF4-FFF2-40B4-BE49-F238E27FC236}">
                <a16:creationId xmlns:a16="http://schemas.microsoft.com/office/drawing/2014/main" id="{066C2000-A7CF-4C64-A56D-30D9D22DCF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1005F518-8FA1-472D-8F2A-7B5CE8D54C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4888" y="2492375"/>
            <a:ext cx="30591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800" b="1"/>
              <a:t>Second Edition</a:t>
            </a:r>
          </a:p>
        </p:txBody>
      </p:sp>
      <p:pic>
        <p:nvPicPr>
          <p:cNvPr id="17414" name="Picture 1">
            <a:extLst>
              <a:ext uri="{FF2B5EF4-FFF2-40B4-BE49-F238E27FC236}">
                <a16:creationId xmlns:a16="http://schemas.microsoft.com/office/drawing/2014/main" id="{70BD2338-69CE-4395-93C8-CE5FDB7002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5989638"/>
            <a:ext cx="873126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8">
            <a:extLst>
              <a:ext uri="{FF2B5EF4-FFF2-40B4-BE49-F238E27FC236}">
                <a16:creationId xmlns:a16="http://schemas.microsoft.com/office/drawing/2014/main" id="{64341666-0874-449F-AC8C-CF144A2B06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3211513"/>
            <a:ext cx="8305800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3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华文细黑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8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4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altLang="zh-TW" sz="2400" b="1" kern="0">
                <a:cs typeface="华文细黑" charset="-122"/>
              </a:rPr>
              <a:t>Waheed Uddin, W. Ronald Hudson and Ralph Haas</a:t>
            </a:r>
            <a:endParaRPr lang="en-US" altLang="zh-TW" sz="2400" b="1" kern="0" dirty="0">
              <a:cs typeface="华文细黑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4880FA3B-7AE8-45E8-BE6D-F99C3C1C13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7D635F-9496-4998-B0DC-C284268A4044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615987-A160-4EE8-A3C3-0F3550889070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539271"/>
            <a:ext cx="5080000" cy="41616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44754FC-56C5-4280-9453-71E64C82CFA7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052067"/>
            <a:ext cx="7376690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5120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4880FA3B-7AE8-45E8-BE6D-F99C3C1C13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7D635F-9496-4998-B0DC-C284268A4044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4D0AFD3-1E15-46D9-B667-FEE956661454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824241"/>
            <a:ext cx="5080000" cy="35610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18C99C3-ED89-4E38-A6C4-F975387FE8F2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974415"/>
            <a:ext cx="7848872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6184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4880FA3B-7AE8-45E8-BE6D-F99C3C1C13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7D635F-9496-4998-B0DC-C284268A4044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FE1202-73E3-4B34-BDDA-DF71A4EDAF0E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506721"/>
            <a:ext cx="5080000" cy="43243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5A0E44F-F8F0-42A5-B746-A0666DBD073C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4" y="5197333"/>
            <a:ext cx="8273232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9930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4880FA3B-7AE8-45E8-BE6D-F99C3C1C13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7D635F-9496-4998-B0DC-C284268A4044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F4B5022-7936-4029-B2FD-321BF8A4ECE5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550120"/>
            <a:ext cx="5080000" cy="41073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9CFDA52-4141-4D5B-9A9A-3DC84CE3AABB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190704"/>
            <a:ext cx="8704708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2412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4880FA3B-7AE8-45E8-BE6D-F99C3C1C13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7D635F-9496-4998-B0DC-C284268A4044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68A5FCE-9E0C-49FF-B316-EBBF30AC050A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846521"/>
            <a:ext cx="5080000" cy="347191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4831791-0153-462E-A13D-7D054F94948B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702" y="5021162"/>
            <a:ext cx="8236148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5289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4880FA3B-7AE8-45E8-BE6D-F99C3C1C13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7D635F-9496-4998-B0DC-C284268A4044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E627A9-AC8D-42B6-979C-887AA65880FB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789367"/>
            <a:ext cx="5080000" cy="370053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A8E51B3-1F1F-41E8-9BF7-40871C137968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" y="5026726"/>
            <a:ext cx="8596188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0357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4880FA3B-7AE8-45E8-BE6D-F99C3C1C13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7D635F-9496-4998-B0DC-C284268A4044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51543D-A9FF-4370-8590-CECB1E09E242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559420"/>
            <a:ext cx="5080000" cy="40609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E0EFB30-AB9A-4E92-8A3C-514C313C3EFB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291068"/>
            <a:ext cx="8568952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8601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4880FA3B-7AE8-45E8-BE6D-F99C3C1C13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7D635F-9496-4998-B0DC-C284268A4044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5A3B5E7-1C07-49B6-9C6C-E20529B4D0C6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605919"/>
            <a:ext cx="5080000" cy="38284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9295795-A18E-4913-8918-191A4B79351D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78" y="5209441"/>
            <a:ext cx="8384802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2770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4880FA3B-7AE8-45E8-BE6D-F99C3C1C13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7D635F-9496-4998-B0DC-C284268A4044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99A51A-7AF6-41D5-9369-FC7F07827DDA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560970"/>
            <a:ext cx="5080000" cy="40531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53AB078-2DA5-4D81-81EC-3A6529246AF1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228546"/>
            <a:ext cx="8784976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7857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4880FA3B-7AE8-45E8-BE6D-F99C3C1C13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7D635F-9496-4998-B0DC-C284268A4044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E4F487-CB66-466A-B7C1-749740092BFE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727" y="317500"/>
            <a:ext cx="4774546" cy="4953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3D77122-B737-4F7E-9E6D-1D536A5C4E26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24" y="5607099"/>
            <a:ext cx="8740776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653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4880FA3B-7AE8-45E8-BE6D-F99C3C1C13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7D635F-9496-4998-B0DC-C284268A4044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8BCAE9-220F-4923-B3CC-EF115C31350D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877267"/>
            <a:ext cx="5080000" cy="334893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8BE39A7-E562-4D9B-A172-FD222290D826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86" y="4938880"/>
            <a:ext cx="8196014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6523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4880FA3B-7AE8-45E8-BE6D-F99C3C1C13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7D635F-9496-4998-B0DC-C284268A4044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0FC27A-43FC-4A9A-B5CB-37BB4F92C1A9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024683"/>
            <a:ext cx="5080000" cy="275926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4992E0B-898B-4608-8D88-EDAAF42C92BA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593583"/>
            <a:ext cx="8748464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519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4880FA3B-7AE8-45E8-BE6D-F99C3C1C13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7D635F-9496-4998-B0DC-C284268A4044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BD5F13-C439-4C7F-B1EC-AB2C342CD2A1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1582" y="317500"/>
            <a:ext cx="3700837" cy="4953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2C392B5-23B5-42E9-9F8C-4EA8E0BA7664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484927"/>
            <a:ext cx="8304534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397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4880FA3B-7AE8-45E8-BE6D-F99C3C1C13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7D635F-9496-4998-B0DC-C284268A4044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6000C0-7302-4CAD-9379-FE5AAA560FF5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855849"/>
            <a:ext cx="5080000" cy="34346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D8242BB-363E-4883-993F-6D47EB831989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5007171"/>
            <a:ext cx="7920880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204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4880FA3B-7AE8-45E8-BE6D-F99C3C1C13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7D635F-9496-4998-B0DC-C284268A4044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9405C84-D0CD-46AA-A834-0B4DA25B2D3A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550120"/>
            <a:ext cx="5080000" cy="41073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374622E-1DA7-4DB3-917D-9D31AB0CEE31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78" y="5190704"/>
            <a:ext cx="8452172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4650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4880FA3B-7AE8-45E8-BE6D-F99C3C1C13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7D635F-9496-4998-B0DC-C284268A4044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272672-9920-4E13-B9B5-D94BBB23D255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578020"/>
            <a:ext cx="5080000" cy="396790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1AEE1F2-CF1E-47CD-852D-CC0F8EEED967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24" y="5134905"/>
            <a:ext cx="8489256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580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4880FA3B-7AE8-45E8-BE6D-F99C3C1C13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7D635F-9496-4998-B0DC-C284268A4044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F701EA1-9FCB-4627-A157-1DC0A26F9CA8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407524"/>
            <a:ext cx="5080000" cy="482038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0F66750-884B-449E-A4CF-7D3AB7E93942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62" y="5690864"/>
            <a:ext cx="8600826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6545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4880FA3B-7AE8-45E8-BE6D-F99C3C1C13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7D635F-9496-4998-B0DC-C284268A4044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1185C91-9B84-40E2-86C7-809E5E343730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947269"/>
            <a:ext cx="5080000" cy="306892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40A727A-6335-4F9D-B643-86D108FE9D35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659539"/>
            <a:ext cx="8640960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6061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4880FA3B-7AE8-45E8-BE6D-F99C3C1C13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7D635F-9496-4998-B0DC-C284268A4044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A65F1D-71BA-42F7-8F91-CF6B4DA29E2A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827147"/>
            <a:ext cx="5080000" cy="35494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4B072C6-B985-4DB3-B3CE-B7B4619B12B7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28" y="5271357"/>
            <a:ext cx="8672834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042879"/>
      </p:ext>
    </p:extLst>
  </p:cSld>
  <p:clrMapOvr>
    <a:masterClrMapping/>
  </p:clrMapOvr>
</p:sld>
</file>

<file path=ppt/theme/theme1.xml><?xml version="1.0" encoding="utf-8"?>
<a:theme xmlns:a="http://schemas.openxmlformats.org/drawingml/2006/main" name="預設簡報設計">
  <a:themeElements>
    <a:clrScheme name="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1784</TotalTime>
  <Words>331</Words>
  <Application>Microsoft Office PowerPoint</Application>
  <PresentationFormat>On-screen Show (4:3)</PresentationFormat>
  <Paragraphs>43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Book Antiqua</vt:lpstr>
      <vt:lpstr>Calibri</vt:lpstr>
      <vt:lpstr>預設簡報設計</vt:lpstr>
      <vt:lpstr>Custom Design</vt:lpstr>
      <vt:lpstr>Public Infrastructure Asset Management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twedt_mhe</dc:creator>
  <cp:lastModifiedBy>digitalepub8</cp:lastModifiedBy>
  <cp:revision>568</cp:revision>
  <dcterms:created xsi:type="dcterms:W3CDTF">2006-02-15T05:36:08Z</dcterms:created>
  <dcterms:modified xsi:type="dcterms:W3CDTF">2021-10-09T10:03:08Z</dcterms:modified>
</cp:coreProperties>
</file>