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18"/>
  </p:notesMasterIdLst>
  <p:handoutMasterIdLst>
    <p:handoutMasterId r:id="rId19"/>
  </p:handoutMasterIdLst>
  <p:sldIdLst>
    <p:sldId id="263" r:id="rId3"/>
    <p:sldId id="278" r:id="rId4"/>
    <p:sldId id="277" r:id="rId5"/>
    <p:sldId id="276" r:id="rId6"/>
    <p:sldId id="275" r:id="rId7"/>
    <p:sldId id="274" r:id="rId8"/>
    <p:sldId id="273" r:id="rId9"/>
    <p:sldId id="272" r:id="rId10"/>
    <p:sldId id="271" r:id="rId11"/>
    <p:sldId id="270" r:id="rId12"/>
    <p:sldId id="269" r:id="rId13"/>
    <p:sldId id="268" r:id="rId14"/>
    <p:sldId id="267" r:id="rId15"/>
    <p:sldId id="266" r:id="rId16"/>
    <p:sldId id="265" r:id="rId17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5D0CE45-2FE0-493C-B6F1-E6D50EC6192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8369C6-2FFE-45ED-82F6-F128412A691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9589A183-58F1-45EA-A46A-6A7D574E19F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0BCD39-09F1-4A7F-AA6F-40A597E8DA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C83699-A0E6-42A3-BB03-38C686D6ECB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53A1E774-044F-4530-B2DB-C56B0BF87A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07126A3F-E138-4AE1-AA39-E937200389E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EDD3F6E-465A-47CC-AB3F-932A9ADD764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6ECCAC9B-318F-44D1-8E60-D99EC9B38B2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8017EC64-AD18-45D9-BADC-54007D07941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6B781B36-732A-44FC-9486-5FCC6272EC4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B063CA53-8059-4CF5-B1B8-F1008EE77D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939A1D83-BFA9-4915-81DB-3F3ED2651D2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BE3AE3E-C8FB-482B-8F89-F78FE88EBF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5DAD18A9-9A9D-4683-9B8A-1CE41333F609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7594629C-CA05-480C-BE46-BDAEEC3C34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96800DF5-F8B7-43C9-8583-CADEA91E1A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25526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34250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6284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12829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59709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6900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8988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3554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0886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2197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3657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39879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2031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C851EF62-676C-4AD4-91C6-74D9D81997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0F5336-E45E-4057-A9FD-894D0A57937D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F9CB704F-D2BF-4C98-A33C-C85494842D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B2D7970-3E81-4113-8E2F-C42EB417F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4733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2B660EB-E58F-4DFB-9379-F81C8B5954A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D95662-BD5A-4E77-8C5E-992B94583D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DBF342-5039-4DCE-AAFA-31F064A3C1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CF3563-3AE3-44FF-BADB-75699AAF57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55B0035-012B-4786-8C4D-FB1816AD79E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48540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847D5623-3DD3-4B58-A42C-43F3B4D0AA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0D750C75-A725-4AB9-9EB9-03ABC063763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A62ABA3-1D71-4C9A-BC67-75C8FF4354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05C53ED-34BD-43DD-A533-FBC585D5A61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8DAA5655-268D-454C-8D2B-471370EDB8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FE93916-DD61-4AC8-8707-84B935B203C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58382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5B605492-F002-479A-AD78-140CF31349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86AD1312-E376-496D-AC9D-E3640996555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8DC1DE3-003F-4C7B-8BB2-60763DA44F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8C2EBEB-AD34-49BC-86B3-6646D81E3B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E524C1FB-ADB2-4D73-B0C4-99B916C44F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0FD9A3D4-0120-4A4C-995D-D0F37B42F85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29262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FEB39897-5647-404B-ABA9-83469569C5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32172582-3048-4E29-B95D-A573A1C4C08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CEFE62-F897-4778-ABA4-D9A22C9FE8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A7E8ED-A92A-4CDC-9A00-4D681B57BD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354C27-B8D7-452F-93EE-F951C9F911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0D956D2-B69D-47C2-B503-A3A0269DC35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34098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5D098-C0EB-4584-BDD5-59FD74DD5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A3517-5944-4DF8-A623-85000B09E50B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00C8C-F9F4-47D5-B374-847D8E2A0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E3557-C93C-4479-BCA6-47093D5A6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711A0-5B99-4537-BA6A-CEA6AED95B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972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65783A-53E7-4F95-AEBE-DA59280EF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B300C-9AC0-49C5-9F6E-4B80C973E1C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87ED9-B55D-4396-8718-EDCB05669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7E13A-407B-461E-B101-127F3B669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C72E5-116A-4162-85DE-86B1AF15E4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0824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F42702-9B9E-4A06-B3BD-95E1A73A3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2A848-9999-4A64-8666-F2CBC9FB6B3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FF3BF-207C-4023-901A-8B622871F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F3A33-AE41-4D1E-9084-581622DD3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6842E-F4B8-4932-86A8-27EB487BC5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6721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61DEE9-C8D8-498B-8F3A-1984C9907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96242-FF15-48A3-AE7E-51B2BD5E886C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6381CA7-749A-4454-A8CB-62A3681B4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56CEE34-94A1-4BCD-87EE-421CAF737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5C1AD-3FB2-49B5-914A-94318E0FBE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3660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FB7A230-986E-436A-A1EA-0857CDAE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C9CDC-7990-46D8-94C6-8F23746C91A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1202AB3-0CBC-4827-8158-00205AAF7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3C2FFD2-41E4-49C1-80DF-5A69163C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37E8C-39A2-472F-8EEB-EDF295B13C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7628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4302D61-8271-401B-89AB-08E3E0369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2C3C9-3518-4DD8-B6C6-146AC365275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C836EB6-812B-4E35-85E4-11526E163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2B261A0-AF55-4BA9-AF43-7556984A7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A8D49-DE55-4634-BE6C-57F3341AE6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79006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A5AEC03-EBBD-42CD-B8FB-4D034792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1E15A-81CC-47F6-9BEF-D9726BD8DC57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B2992CE-B3E8-43E6-9434-5C47F5DD4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F653E38-A8E1-4031-87B4-01F3D702C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2F7FE-DECE-4206-92BD-BDBDA5CB87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1683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DE2AD51D-1A34-4E09-8F4E-F86BF3B37B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3C2833B3-2E58-4975-B96B-F6A35AD91C8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7DDD834-E58A-41FB-B1CD-D8B578BCB7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E48FD4D-8553-4314-87B8-70CFF30DB7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A88A8A6-5F3E-4F2D-AC04-60E9840503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A15B5E83-BA7E-4CC8-8F45-D8DD8DF277B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136357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C18ABFF-EAA8-4C83-BFC6-524012071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37D61-E4A4-4FAE-A0CF-1E8F7A1A189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059D470-E0AC-4E36-A0A4-7DCE59AD2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7813DE-BAC5-4114-8A1A-886FA6FFA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24C42-9DCF-400D-A307-8FA2FB3C98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76042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7ACBA2F-D310-4966-8DDA-13848706C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49E2A-0907-4A45-8CE2-71033A71574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C5C32FE-375E-4DE0-BB66-4402950BF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B97A1D9-38DB-4E91-9F58-01DDE90F3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6E122-7BC1-4206-9F55-729098E9B7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5851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AA7BF-46CD-4687-93A9-FAFE35684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9BFF4-EF1C-423F-B8C6-817C9AE6813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4879-764A-4D30-9A43-46C3F33E0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66AA4-C601-4F70-8446-435D370EA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D39F9-BB3B-4295-8B2C-391BF2BC18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102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397FC-B6E1-41D2-8314-C64B360C1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5E254-0DC7-487D-AF73-375265890D19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CDCF3-5B22-42B8-9637-B199B8DF1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8AE38-7CC2-4309-A445-013D0F4E1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F2DCE-8F14-4C9E-A918-2BC424F5AF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27973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6F73285-2003-460A-97C9-FA657821A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C9717-1091-415A-B2FA-59EAD290F51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3D22599-4E6F-48D1-A48A-C869B75C9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45B68C8-35B0-42A5-801E-35CA8B2CF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69CA9-F7CA-47BA-8974-1D72C05F79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4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DEE90D59-E038-44A1-B9BF-47E4F77B77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AD8E2DF6-0713-4F90-A35C-9A2B4DFAA3C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8F6C9B1-ECAA-40E2-BE77-92C6AAFC59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B92CBFF-D055-4EAD-A1F0-C1C1C84B3B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F81E5D5-30FE-462B-9CAD-829C25470A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EAE54F06-FBDF-4709-AA43-4AAAF98874E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1146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F1BC5C39-FE17-4324-ADEB-5B94A46238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2225B7AD-702D-4020-8DD3-C164BB290A6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7661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5BCB86A2-56A4-4CAF-B875-DB13138083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F98C83D8-B678-439B-924F-8B6D72C156E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4FBEFED4-E981-4EF0-BD92-3D6B1F3B023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75667A1A-45BD-4410-90B6-5466E10262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DD2C5341-EB4C-4760-AEAF-F806E797B9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4521103A-F5D7-41D3-A5A2-721425136E4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72762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9FE585E2-2650-498F-BD2E-30DC128128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B4AA73-B780-4479-8CFB-8A0889DB8CA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A3DDA5-DBAC-4918-AA2B-F0A9AC7BAA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63E7A5-4D0F-47E5-B72D-633F780694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7FAF2C-1561-481F-9A60-6096659BE9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B8A23E12-2E62-4072-8014-CB0E078105A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46396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8A737070-9FA2-4BA6-8E78-3AD88DFCC5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5379B642-126B-470D-92E9-E22F8799B02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3AC20D6-68EF-48AB-97C9-3D4D831D26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A314295-C29E-46FB-A8A8-77FFA68E0E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698B7FD-8F9A-46B1-9871-BADD0E9ADD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3DC0587-E1B3-4030-AE47-D2071F3BCEE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7083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080B4FBE-63E4-4DE2-949A-A5B00F477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9FBDE66F-550C-40BB-AAE4-7411B6CFBA1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A5A222-C9E5-424A-8A57-F715D31F20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3249B6-636D-4FA2-8C45-F5D79590E2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252101-5775-41AE-8032-0829ACCA94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35F1DB48-0F9E-42AF-AB63-30A2643684B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93938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A5167812-2E20-4552-AC73-1588942330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CA2AC260-6C34-4D94-9CF4-4E14F2F3A03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9B8198-7786-4A19-8B73-17561F3CDC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65EE21-CE8E-4091-8B8E-DB60DDF690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F9BC29-D69F-4F53-A8B7-FF27E08BBC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22F6E68A-7A4B-4765-B571-A2DEC372CD2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9757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C6D362B-1BD3-4BB9-B29D-A35070F742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061A645-07A1-4AEA-A98B-F7C96847D9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F6878D7C-ACED-4038-86F1-B69C8BC9B51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80EB0AC5-05AD-4E62-9B13-63E52CCF21D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290A9B32-2325-4093-A2F5-28B07493BD1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EE79CD0D-8538-4F5B-B180-B821F4C53F9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9D4EEE0A-2AA8-4F2B-AE1A-615A40A9A39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E1C90F43-ED6D-4265-99D1-5FFBA2B471A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7A98C-A968-45F4-AE81-51E62A7220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3E58762-8AD2-4831-B6C8-DAB053806262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E0D74-58FF-49D4-AE24-EBB597584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A1F58-848E-43A1-A81B-40E2349809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B2104FAA-78B9-475E-A53B-2B286A5273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09_cap.jpg" TargetMode="External"/><Relationship Id="rId5" Type="http://schemas.openxmlformats.org/officeDocument/2006/relationships/image" Target="../media/image20.jpeg"/><Relationship Id="rId4" Type="http://schemas.openxmlformats.org/officeDocument/2006/relationships/image" Target="file:///D:\Murugadoss\MGH_PPT_Process\100821\3\9780071820127_EPUB\ops\new\9780071820110_figure-ppt-ch017\img\img009991_img000009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10_cap.jpg" TargetMode="External"/><Relationship Id="rId5" Type="http://schemas.openxmlformats.org/officeDocument/2006/relationships/image" Target="../media/image22.jpeg"/><Relationship Id="rId4" Type="http://schemas.openxmlformats.org/officeDocument/2006/relationships/image" Target="file:///D:\Murugadoss\MGH_PPT_Process\100821\3\9780071820127_EPUB\ops\new\9780071820110_figure-ppt-ch017\img\img009990_img000010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11_cap.jpg" TargetMode="External"/><Relationship Id="rId5" Type="http://schemas.openxmlformats.org/officeDocument/2006/relationships/image" Target="../media/image24.jpeg"/><Relationship Id="rId4" Type="http://schemas.openxmlformats.org/officeDocument/2006/relationships/image" Target="file:///D:\Murugadoss\MGH_PPT_Process\100821\3\9780071820127_EPUB\ops\new\9780071820110_figure-ppt-ch017\img\img009989_img000011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12_cap.jpg" TargetMode="External"/><Relationship Id="rId5" Type="http://schemas.openxmlformats.org/officeDocument/2006/relationships/image" Target="../media/image26.jpeg"/><Relationship Id="rId4" Type="http://schemas.openxmlformats.org/officeDocument/2006/relationships/image" Target="file:///D:\Murugadoss\MGH_PPT_Process\100821\3\9780071820127_EPUB\ops\new\9780071820110_figure-ppt-ch017\img\img009988_img000012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13_cap.jpg" TargetMode="External"/><Relationship Id="rId5" Type="http://schemas.openxmlformats.org/officeDocument/2006/relationships/image" Target="../media/image28.jpeg"/><Relationship Id="rId4" Type="http://schemas.openxmlformats.org/officeDocument/2006/relationships/image" Target="file:///D:\Murugadoss\MGH_PPT_Process\100821\3\9780071820127_EPUB\ops\new\9780071820110_figure-ppt-ch017\img\img009987_img000013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14_cap.jpg" TargetMode="External"/><Relationship Id="rId5" Type="http://schemas.openxmlformats.org/officeDocument/2006/relationships/image" Target="../media/image30.jpeg"/><Relationship Id="rId4" Type="http://schemas.openxmlformats.org/officeDocument/2006/relationships/image" Target="file:///D:\Murugadoss\MGH_PPT_Process\100821\3\9780071820127_EPUB\ops\new\9780071820110_figure-ppt-ch017\img\img009986_img000014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17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17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17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17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17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0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7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07_cap.jpg" TargetMode="External"/><Relationship Id="rId5" Type="http://schemas.openxmlformats.org/officeDocument/2006/relationships/image" Target="../media/image16.jpeg"/><Relationship Id="rId4" Type="http://schemas.openxmlformats.org/officeDocument/2006/relationships/image" Target="file:///D:\Murugadoss\MGH_PPT_Process\100821\3\9780071820127_EPUB\ops\new\9780071820110_figure-ppt-ch017\img\img009993_img000007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7\cap\img000008_cap.jpg" TargetMode="External"/><Relationship Id="rId5" Type="http://schemas.openxmlformats.org/officeDocument/2006/relationships/image" Target="../media/image18.jpeg"/><Relationship Id="rId4" Type="http://schemas.openxmlformats.org/officeDocument/2006/relationships/image" Target="file:///D:\Murugadoss\MGH_PPT_Process\100821\3\9780071820127_EPUB\ops\new\9780071820110_figure-ppt-ch017\img\img009992_img0000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A24383CD-6EA2-43F9-946B-BBADD48A25B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B69DBF77-07CA-48F4-9300-92A6BE78571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17 Visual IMS: An Illustrative Infrastructure Management System and Applications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31BEE78A-A9AB-4986-9F97-1ACBE5FEF2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6973452B-8C99-4CA9-AD6D-5F774AE78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117E9202-E5B6-4A4A-A56E-57828C0263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E4263287-0208-4218-9315-E5DB339E0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F05E3F-ACDD-4A07-8E2A-3CC33D48FE12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585" y="317500"/>
            <a:ext cx="4632830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DA10E1-9C94-46D3-BDA4-7F16E4729A63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5546679"/>
            <a:ext cx="8731057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563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035D11-A337-4D68-B5E6-A0C9A5C89FD5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480" y="317500"/>
            <a:ext cx="3654781" cy="45516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2E1A8E-2268-45A7-AEFE-54712ACC44C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326732"/>
            <a:ext cx="8336408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50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B348C2-7385-425D-8A53-E603C4BA41A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63850"/>
            <a:ext cx="5080000" cy="38025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9F5BBA-6267-4B6A-8F1E-20DDE95834C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077530"/>
            <a:ext cx="809677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617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16220F-AA43-4184-A4AF-8673C98B4BE2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67287"/>
            <a:ext cx="5080000" cy="37888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45276E-126E-4AAD-9E0C-7232742B219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60" y="5074045"/>
            <a:ext cx="7840612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518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CA87B9-2701-4F6C-81B1-7A4AF1075C4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95360"/>
            <a:ext cx="5080000" cy="48811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8A9D33-8319-4FDB-8422-D82CC4773DB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14" y="5710727"/>
            <a:ext cx="8480424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716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D8818E-9D7D-40A7-B4CC-B668340008A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732" y="317500"/>
            <a:ext cx="4676536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9F304F-6D55-46CE-9F43-C93B79B12F9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80" y="5707697"/>
            <a:ext cx="8859424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427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0A3E69-D9DC-4F68-BA97-068FDF26158E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334" y="317500"/>
            <a:ext cx="4161874" cy="45014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7A15D1-B4BC-462F-AFB6-910EBBC83E5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253143"/>
            <a:ext cx="864096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80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C31D74-A212-4064-9E22-9D835E4B141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77304"/>
            <a:ext cx="5080000" cy="37487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34C8866-661B-4DB2-9DE4-A10F3277E3C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044819"/>
            <a:ext cx="871296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659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9A90EF-9F2E-415F-B9C7-B7688FAC2D58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11433"/>
            <a:ext cx="5080000" cy="48008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8F94D9-ED53-49BF-9875-676F13D850FA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62" y="5454141"/>
            <a:ext cx="8600826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726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841D12-877E-41EA-967B-1F0D844C8334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65965"/>
            <a:ext cx="5080000" cy="37941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01F765-20F6-4513-B794-FF0B5F836A1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10" y="5141996"/>
            <a:ext cx="816877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20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8AC994-0C0E-4D14-93B6-75DCA01C9CEC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74035"/>
            <a:ext cx="5080000" cy="44878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757116-41CC-454C-A707-232566A718A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576820"/>
            <a:ext cx="824078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286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CA214A-63A1-48F7-B651-7541A84F9300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282" y="317500"/>
            <a:ext cx="3825436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37D6B3-9EC5-46A9-852E-95C59669065E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56" y="5627529"/>
            <a:ext cx="8731944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924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9ECD5A-6C54-46CE-A15F-9E06C51B4CA1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97840"/>
            <a:ext cx="5080000" cy="4368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350A59-B1C1-47B9-B8FD-440B9B177AA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5" y="5359560"/>
            <a:ext cx="8345239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100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B89A5A6F-FF8F-4B16-9A43-7025CD265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EEDBB-8706-45B6-AC4C-316E55FF04B0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F53FAD-E499-4409-88D0-F0B884B4B275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024" y="317500"/>
            <a:ext cx="3725952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0D1B825-6D2D-46FE-8F0D-554DF8573100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619697"/>
            <a:ext cx="849694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400961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</TotalTime>
  <Words>253</Words>
  <Application>Microsoft Office PowerPoint</Application>
  <PresentationFormat>On-screen Show (4:3)</PresentationFormat>
  <Paragraphs>33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2021-10-09T09:59:37Z</dcterms:modified>
</cp:coreProperties>
</file>